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microsoft.com/office/2020/02/relationships/classificationlabels" Target="docMetadata/LabelInfo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93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79" r:id="rId14"/>
    <p:sldId id="267" r:id="rId15"/>
    <p:sldId id="268" r:id="rId16"/>
    <p:sldId id="291" r:id="rId17"/>
    <p:sldId id="273" r:id="rId18"/>
    <p:sldId id="274" r:id="rId19"/>
    <p:sldId id="292" r:id="rId20"/>
    <p:sldId id="278" r:id="rId21"/>
    <p:sldId id="280" r:id="rId22"/>
    <p:sldId id="281" r:id="rId23"/>
    <p:sldId id="282" r:id="rId24"/>
    <p:sldId id="283" r:id="rId25"/>
    <p:sldId id="284" r:id="rId26"/>
    <p:sldId id="285" r:id="rId27"/>
    <p:sldId id="286" r:id="rId28"/>
    <p:sldId id="287" r:id="rId29"/>
    <p:sldId id="288" r:id="rId30"/>
    <p:sldId id="289" r:id="rId31"/>
    <p:sldId id="290" r:id="rId3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6" d="100"/>
          <a:sy n="66" d="100"/>
        </p:scale>
        <p:origin x="668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34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microsoft.com/office/2016/11/relationships/changesInfo" Target="changesInfos/changesInfo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Ramkrishna Vasudevan" userId="ed06f672-e914-4608-8bf4-d22243bc7f48" providerId="ADAL" clId="{4073585A-5A96-4400-A43B-5010A01BF02A}"/>
    <pc:docChg chg="undo custSel addSld delSld modSld">
      <pc:chgData name="Ramkrishna Vasudevan" userId="ed06f672-e914-4608-8bf4-d22243bc7f48" providerId="ADAL" clId="{4073585A-5A96-4400-A43B-5010A01BF02A}" dt="2020-12-07T10:52:32.717" v="1819"/>
      <pc:docMkLst>
        <pc:docMk/>
      </pc:docMkLst>
      <pc:sldChg chg="modSp mod">
        <pc:chgData name="Ramkrishna Vasudevan" userId="ed06f672-e914-4608-8bf4-d22243bc7f48" providerId="ADAL" clId="{4073585A-5A96-4400-A43B-5010A01BF02A}" dt="2020-12-07T10:52:32.717" v="1819"/>
        <pc:sldMkLst>
          <pc:docMk/>
          <pc:sldMk cId="3855998716" sldId="256"/>
        </pc:sldMkLst>
        <pc:spChg chg="mod">
          <ac:chgData name="Ramkrishna Vasudevan" userId="ed06f672-e914-4608-8bf4-d22243bc7f48" providerId="ADAL" clId="{4073585A-5A96-4400-A43B-5010A01BF02A}" dt="2020-12-07T10:52:15.951" v="1818" actId="20577"/>
          <ac:spMkLst>
            <pc:docMk/>
            <pc:sldMk cId="3855998716" sldId="256"/>
            <ac:spMk id="2" creationId="{7BA606A5-EE70-43F5-983C-E3C621356056}"/>
          </ac:spMkLst>
        </pc:spChg>
        <pc:spChg chg="mod">
          <ac:chgData name="Ramkrishna Vasudevan" userId="ed06f672-e914-4608-8bf4-d22243bc7f48" providerId="ADAL" clId="{4073585A-5A96-4400-A43B-5010A01BF02A}" dt="2020-12-07T10:52:32.717" v="1819"/>
          <ac:spMkLst>
            <pc:docMk/>
            <pc:sldMk cId="3855998716" sldId="256"/>
            <ac:spMk id="3" creationId="{CB39CB83-75C4-494D-83B5-01808276CC33}"/>
          </ac:spMkLst>
        </pc:spChg>
      </pc:sldChg>
      <pc:sldChg chg="modSp mod">
        <pc:chgData name="Ramkrishna Vasudevan" userId="ed06f672-e914-4608-8bf4-d22243bc7f48" providerId="ADAL" clId="{4073585A-5A96-4400-A43B-5010A01BF02A}" dt="2020-12-07T10:47:39.875" v="1796" actId="20577"/>
        <pc:sldMkLst>
          <pc:docMk/>
          <pc:sldMk cId="1400410602" sldId="261"/>
        </pc:sldMkLst>
        <pc:spChg chg="mod">
          <ac:chgData name="Ramkrishna Vasudevan" userId="ed06f672-e914-4608-8bf4-d22243bc7f48" providerId="ADAL" clId="{4073585A-5A96-4400-A43B-5010A01BF02A}" dt="2020-12-07T10:47:39.875" v="1796" actId="20577"/>
          <ac:spMkLst>
            <pc:docMk/>
            <pc:sldMk cId="1400410602" sldId="261"/>
            <ac:spMk id="29" creationId="{91C8177E-06A5-4AA2-8401-16473792ABB1}"/>
          </ac:spMkLst>
        </pc:spChg>
      </pc:sldChg>
      <pc:sldChg chg="modSp mod">
        <pc:chgData name="Ramkrishna Vasudevan" userId="ed06f672-e914-4608-8bf4-d22243bc7f48" providerId="ADAL" clId="{4073585A-5A96-4400-A43B-5010A01BF02A}" dt="2020-12-07T10:26:46.119" v="67"/>
        <pc:sldMkLst>
          <pc:docMk/>
          <pc:sldMk cId="3263547493" sldId="263"/>
        </pc:sldMkLst>
        <pc:spChg chg="mod">
          <ac:chgData name="Ramkrishna Vasudevan" userId="ed06f672-e914-4608-8bf4-d22243bc7f48" providerId="ADAL" clId="{4073585A-5A96-4400-A43B-5010A01BF02A}" dt="2020-12-07T10:26:46.119" v="67"/>
          <ac:spMkLst>
            <pc:docMk/>
            <pc:sldMk cId="3263547493" sldId="263"/>
            <ac:spMk id="29" creationId="{91C8177E-06A5-4AA2-8401-16473792ABB1}"/>
          </ac:spMkLst>
        </pc:spChg>
      </pc:sldChg>
      <pc:sldChg chg="modSp mod">
        <pc:chgData name="Ramkrishna Vasudevan" userId="ed06f672-e914-4608-8bf4-d22243bc7f48" providerId="ADAL" clId="{4073585A-5A96-4400-A43B-5010A01BF02A}" dt="2020-12-07T10:26:49.234" v="69"/>
        <pc:sldMkLst>
          <pc:docMk/>
          <pc:sldMk cId="3600418381" sldId="264"/>
        </pc:sldMkLst>
        <pc:spChg chg="mod">
          <ac:chgData name="Ramkrishna Vasudevan" userId="ed06f672-e914-4608-8bf4-d22243bc7f48" providerId="ADAL" clId="{4073585A-5A96-4400-A43B-5010A01BF02A}" dt="2020-12-07T10:26:49.234" v="69"/>
          <ac:spMkLst>
            <pc:docMk/>
            <pc:sldMk cId="3600418381" sldId="264"/>
            <ac:spMk id="29" creationId="{91C8177E-06A5-4AA2-8401-16473792ABB1}"/>
          </ac:spMkLst>
        </pc:spChg>
      </pc:sldChg>
      <pc:sldChg chg="modSp mod">
        <pc:chgData name="Ramkrishna Vasudevan" userId="ed06f672-e914-4608-8bf4-d22243bc7f48" providerId="ADAL" clId="{4073585A-5A96-4400-A43B-5010A01BF02A}" dt="2020-12-07T10:26:54.249" v="71"/>
        <pc:sldMkLst>
          <pc:docMk/>
          <pc:sldMk cId="2196853556" sldId="265"/>
        </pc:sldMkLst>
        <pc:spChg chg="mod">
          <ac:chgData name="Ramkrishna Vasudevan" userId="ed06f672-e914-4608-8bf4-d22243bc7f48" providerId="ADAL" clId="{4073585A-5A96-4400-A43B-5010A01BF02A}" dt="2020-12-07T10:26:54.249" v="71"/>
          <ac:spMkLst>
            <pc:docMk/>
            <pc:sldMk cId="2196853556" sldId="265"/>
            <ac:spMk id="29" creationId="{91C8177E-06A5-4AA2-8401-16473792ABB1}"/>
          </ac:spMkLst>
        </pc:spChg>
      </pc:sldChg>
      <pc:sldChg chg="modSp mod">
        <pc:chgData name="Ramkrishna Vasudevan" userId="ed06f672-e914-4608-8bf4-d22243bc7f48" providerId="ADAL" clId="{4073585A-5A96-4400-A43B-5010A01BF02A}" dt="2020-12-07T10:47:33.283" v="1794" actId="20577"/>
        <pc:sldMkLst>
          <pc:docMk/>
          <pc:sldMk cId="770451949" sldId="266"/>
        </pc:sldMkLst>
        <pc:spChg chg="mod">
          <ac:chgData name="Ramkrishna Vasudevan" userId="ed06f672-e914-4608-8bf4-d22243bc7f48" providerId="ADAL" clId="{4073585A-5A96-4400-A43B-5010A01BF02A}" dt="2020-12-07T10:36:18.916" v="1025" actId="20577"/>
          <ac:spMkLst>
            <pc:docMk/>
            <pc:sldMk cId="770451949" sldId="266"/>
            <ac:spMk id="3" creationId="{02C13FA5-25AD-4644-B904-115D3AED3DA5}"/>
          </ac:spMkLst>
        </pc:spChg>
        <pc:spChg chg="mod">
          <ac:chgData name="Ramkrishna Vasudevan" userId="ed06f672-e914-4608-8bf4-d22243bc7f48" providerId="ADAL" clId="{4073585A-5A96-4400-A43B-5010A01BF02A}" dt="2020-12-07T10:47:33.283" v="1794" actId="20577"/>
          <ac:spMkLst>
            <pc:docMk/>
            <pc:sldMk cId="770451949" sldId="266"/>
            <ac:spMk id="29" creationId="{91C8177E-06A5-4AA2-8401-16473792ABB1}"/>
          </ac:spMkLst>
        </pc:spChg>
      </pc:sldChg>
      <pc:sldChg chg="modSp new mod">
        <pc:chgData name="Ramkrishna Vasudevan" userId="ed06f672-e914-4608-8bf4-d22243bc7f48" providerId="ADAL" clId="{4073585A-5A96-4400-A43B-5010A01BF02A}" dt="2020-12-07T10:28:36.001" v="366" actId="20577"/>
        <pc:sldMkLst>
          <pc:docMk/>
          <pc:sldMk cId="2106879561" sldId="267"/>
        </pc:sldMkLst>
        <pc:spChg chg="mod">
          <ac:chgData name="Ramkrishna Vasudevan" userId="ed06f672-e914-4608-8bf4-d22243bc7f48" providerId="ADAL" clId="{4073585A-5A96-4400-A43B-5010A01BF02A}" dt="2020-12-07T10:28:36.001" v="366" actId="20577"/>
          <ac:spMkLst>
            <pc:docMk/>
            <pc:sldMk cId="2106879561" sldId="267"/>
            <ac:spMk id="3" creationId="{E8DC8B5A-5FA6-4F51-A995-29BCF0F76A6A}"/>
          </ac:spMkLst>
        </pc:spChg>
      </pc:sldChg>
      <pc:sldChg chg="modSp new mod">
        <pc:chgData name="Ramkrishna Vasudevan" userId="ed06f672-e914-4608-8bf4-d22243bc7f48" providerId="ADAL" clId="{4073585A-5A96-4400-A43B-5010A01BF02A}" dt="2020-12-07T10:32:13.194" v="875" actId="20577"/>
        <pc:sldMkLst>
          <pc:docMk/>
          <pc:sldMk cId="2088268117" sldId="268"/>
        </pc:sldMkLst>
        <pc:spChg chg="mod">
          <ac:chgData name="Ramkrishna Vasudevan" userId="ed06f672-e914-4608-8bf4-d22243bc7f48" providerId="ADAL" clId="{4073585A-5A96-4400-A43B-5010A01BF02A}" dt="2020-12-07T10:29:58.189" v="384" actId="20577"/>
          <ac:spMkLst>
            <pc:docMk/>
            <pc:sldMk cId="2088268117" sldId="268"/>
            <ac:spMk id="2" creationId="{9AFD79D2-AB64-4304-986F-C394C1B48D79}"/>
          </ac:spMkLst>
        </pc:spChg>
        <pc:spChg chg="mod">
          <ac:chgData name="Ramkrishna Vasudevan" userId="ed06f672-e914-4608-8bf4-d22243bc7f48" providerId="ADAL" clId="{4073585A-5A96-4400-A43B-5010A01BF02A}" dt="2020-12-07T10:32:13.194" v="875" actId="20577"/>
          <ac:spMkLst>
            <pc:docMk/>
            <pc:sldMk cId="2088268117" sldId="268"/>
            <ac:spMk id="3" creationId="{4EB666A9-719B-49DE-BD50-2038BF8B7253}"/>
          </ac:spMkLst>
        </pc:spChg>
      </pc:sldChg>
      <pc:sldChg chg="new del">
        <pc:chgData name="Ramkrishna Vasudevan" userId="ed06f672-e914-4608-8bf4-d22243bc7f48" providerId="ADAL" clId="{4073585A-5A96-4400-A43B-5010A01BF02A}" dt="2020-12-07T10:29:53.263" v="372" actId="680"/>
        <pc:sldMkLst>
          <pc:docMk/>
          <pc:sldMk cId="4285361400" sldId="268"/>
        </pc:sldMkLst>
      </pc:sldChg>
      <pc:sldChg chg="add del">
        <pc:chgData name="Ramkrishna Vasudevan" userId="ed06f672-e914-4608-8bf4-d22243bc7f48" providerId="ADAL" clId="{4073585A-5A96-4400-A43B-5010A01BF02A}" dt="2020-12-07T10:30:39.854" v="386" actId="47"/>
        <pc:sldMkLst>
          <pc:docMk/>
          <pc:sldMk cId="255312468" sldId="269"/>
        </pc:sldMkLst>
      </pc:sldChg>
      <pc:sldChg chg="add del">
        <pc:chgData name="Ramkrishna Vasudevan" userId="ed06f672-e914-4608-8bf4-d22243bc7f48" providerId="ADAL" clId="{4073585A-5A96-4400-A43B-5010A01BF02A}" dt="2020-12-07T10:32:17.609" v="876" actId="47"/>
        <pc:sldMkLst>
          <pc:docMk/>
          <pc:sldMk cId="3648542031" sldId="270"/>
        </pc:sldMkLst>
      </pc:sldChg>
      <pc:sldChg chg="add del">
        <pc:chgData name="Ramkrishna Vasudevan" userId="ed06f672-e914-4608-8bf4-d22243bc7f48" providerId="ADAL" clId="{4073585A-5A96-4400-A43B-5010A01BF02A}" dt="2020-12-07T10:32:21.223" v="877" actId="47"/>
        <pc:sldMkLst>
          <pc:docMk/>
          <pc:sldMk cId="997825140" sldId="271"/>
        </pc:sldMkLst>
      </pc:sldChg>
      <pc:sldChg chg="add del">
        <pc:chgData name="Ramkrishna Vasudevan" userId="ed06f672-e914-4608-8bf4-d22243bc7f48" providerId="ADAL" clId="{4073585A-5A96-4400-A43B-5010A01BF02A}" dt="2020-12-07T10:32:26.028" v="878" actId="47"/>
        <pc:sldMkLst>
          <pc:docMk/>
          <pc:sldMk cId="633507449" sldId="272"/>
        </pc:sldMkLst>
      </pc:sldChg>
      <pc:sldChg chg="modSp add mod">
        <pc:chgData name="Ramkrishna Vasudevan" userId="ed06f672-e914-4608-8bf4-d22243bc7f48" providerId="ADAL" clId="{4073585A-5A96-4400-A43B-5010A01BF02A}" dt="2020-12-07T10:37:28.675" v="1058" actId="1076"/>
        <pc:sldMkLst>
          <pc:docMk/>
          <pc:sldMk cId="4282394941" sldId="273"/>
        </pc:sldMkLst>
        <pc:spChg chg="mod">
          <ac:chgData name="Ramkrishna Vasudevan" userId="ed06f672-e914-4608-8bf4-d22243bc7f48" providerId="ADAL" clId="{4073585A-5A96-4400-A43B-5010A01BF02A}" dt="2020-12-07T10:37:28.675" v="1058" actId="1076"/>
          <ac:spMkLst>
            <pc:docMk/>
            <pc:sldMk cId="4282394941" sldId="273"/>
            <ac:spMk id="3" creationId="{02C13FA5-25AD-4644-B904-115D3AED3DA5}"/>
          </ac:spMkLst>
        </pc:spChg>
        <pc:spChg chg="mod">
          <ac:chgData name="Ramkrishna Vasudevan" userId="ed06f672-e914-4608-8bf4-d22243bc7f48" providerId="ADAL" clId="{4073585A-5A96-4400-A43B-5010A01BF02A}" dt="2020-12-07T10:32:55.084" v="886" actId="20577"/>
          <ac:spMkLst>
            <pc:docMk/>
            <pc:sldMk cId="4282394941" sldId="273"/>
            <ac:spMk id="29" creationId="{91C8177E-06A5-4AA2-8401-16473792ABB1}"/>
          </ac:spMkLst>
        </pc:spChg>
      </pc:sldChg>
      <pc:sldChg chg="addSp modSp add mod">
        <pc:chgData name="Ramkrishna Vasudevan" userId="ed06f672-e914-4608-8bf4-d22243bc7f48" providerId="ADAL" clId="{4073585A-5A96-4400-A43B-5010A01BF02A}" dt="2020-12-07T10:35:25.758" v="1014" actId="1076"/>
        <pc:sldMkLst>
          <pc:docMk/>
          <pc:sldMk cId="3465894627" sldId="274"/>
        </pc:sldMkLst>
        <pc:spChg chg="mod">
          <ac:chgData name="Ramkrishna Vasudevan" userId="ed06f672-e914-4608-8bf4-d22243bc7f48" providerId="ADAL" clId="{4073585A-5A96-4400-A43B-5010A01BF02A}" dt="2020-12-07T10:35:21.305" v="1013" actId="1076"/>
          <ac:spMkLst>
            <pc:docMk/>
            <pc:sldMk cId="3465894627" sldId="274"/>
            <ac:spMk id="3" creationId="{02C13FA5-25AD-4644-B904-115D3AED3DA5}"/>
          </ac:spMkLst>
        </pc:spChg>
        <pc:spChg chg="add mod">
          <ac:chgData name="Ramkrishna Vasudevan" userId="ed06f672-e914-4608-8bf4-d22243bc7f48" providerId="ADAL" clId="{4073585A-5A96-4400-A43B-5010A01BF02A}" dt="2020-12-07T10:35:25.758" v="1014" actId="1076"/>
          <ac:spMkLst>
            <pc:docMk/>
            <pc:sldMk cId="3465894627" sldId="274"/>
            <ac:spMk id="4" creationId="{55D60725-D303-454C-9654-B379FE90ECAD}"/>
          </ac:spMkLst>
        </pc:spChg>
        <pc:spChg chg="mod">
          <ac:chgData name="Ramkrishna Vasudevan" userId="ed06f672-e914-4608-8bf4-d22243bc7f48" providerId="ADAL" clId="{4073585A-5A96-4400-A43B-5010A01BF02A}" dt="2020-12-07T10:35:08.579" v="1003" actId="1076"/>
          <ac:spMkLst>
            <pc:docMk/>
            <pc:sldMk cId="3465894627" sldId="274"/>
            <ac:spMk id="25" creationId="{012394FE-C823-43D8-99B5-5E9D3FD0B126}"/>
          </ac:spMkLst>
        </pc:spChg>
        <pc:spChg chg="mod">
          <ac:chgData name="Ramkrishna Vasudevan" userId="ed06f672-e914-4608-8bf4-d22243bc7f48" providerId="ADAL" clId="{4073585A-5A96-4400-A43B-5010A01BF02A}" dt="2020-12-07T10:33:27.512" v="978" actId="20577"/>
          <ac:spMkLst>
            <pc:docMk/>
            <pc:sldMk cId="3465894627" sldId="274"/>
            <ac:spMk id="29" creationId="{91C8177E-06A5-4AA2-8401-16473792ABB1}"/>
          </ac:spMkLst>
        </pc:spChg>
        <pc:graphicFrameChg chg="mod">
          <ac:chgData name="Ramkrishna Vasudevan" userId="ed06f672-e914-4608-8bf4-d22243bc7f48" providerId="ADAL" clId="{4073585A-5A96-4400-A43B-5010A01BF02A}" dt="2020-12-07T10:35:02.435" v="1001" actId="1076"/>
          <ac:graphicFrameMkLst>
            <pc:docMk/>
            <pc:sldMk cId="3465894627" sldId="274"/>
            <ac:graphicFrameMk id="22" creationId="{71D64617-3E02-4E67-892E-8D4B3DFD0F82}"/>
          </ac:graphicFrameMkLst>
        </pc:graphicFrameChg>
        <pc:graphicFrameChg chg="mod">
          <ac:chgData name="Ramkrishna Vasudevan" userId="ed06f672-e914-4608-8bf4-d22243bc7f48" providerId="ADAL" clId="{4073585A-5A96-4400-A43B-5010A01BF02A}" dt="2020-12-07T10:35:04.995" v="1002" actId="1076"/>
          <ac:graphicFrameMkLst>
            <pc:docMk/>
            <pc:sldMk cId="3465894627" sldId="274"/>
            <ac:graphicFrameMk id="23" creationId="{3596A6BE-1973-4F18-A37F-DC5E0B785530}"/>
          </ac:graphicFrameMkLst>
        </pc:graphicFrameChg>
      </pc:sldChg>
      <pc:sldChg chg="add del">
        <pc:chgData name="Ramkrishna Vasudevan" userId="ed06f672-e914-4608-8bf4-d22243bc7f48" providerId="ADAL" clId="{4073585A-5A96-4400-A43B-5010A01BF02A}" dt="2020-12-07T10:35:36.842" v="1015" actId="47"/>
        <pc:sldMkLst>
          <pc:docMk/>
          <pc:sldMk cId="1415698310" sldId="275"/>
        </pc:sldMkLst>
      </pc:sldChg>
      <pc:sldChg chg="add del">
        <pc:chgData name="Ramkrishna Vasudevan" userId="ed06f672-e914-4608-8bf4-d22243bc7f48" providerId="ADAL" clId="{4073585A-5A96-4400-A43B-5010A01BF02A}" dt="2020-12-07T10:35:39.340" v="1016" actId="47"/>
        <pc:sldMkLst>
          <pc:docMk/>
          <pc:sldMk cId="3716257519" sldId="276"/>
        </pc:sldMkLst>
      </pc:sldChg>
      <pc:sldChg chg="add del">
        <pc:chgData name="Ramkrishna Vasudevan" userId="ed06f672-e914-4608-8bf4-d22243bc7f48" providerId="ADAL" clId="{4073585A-5A96-4400-A43B-5010A01BF02A}" dt="2020-12-07T10:35:40.480" v="1017" actId="47"/>
        <pc:sldMkLst>
          <pc:docMk/>
          <pc:sldMk cId="2681084558" sldId="277"/>
        </pc:sldMkLst>
      </pc:sldChg>
      <pc:sldChg chg="modSp add mod">
        <pc:chgData name="Ramkrishna Vasudevan" userId="ed06f672-e914-4608-8bf4-d22243bc7f48" providerId="ADAL" clId="{4073585A-5A96-4400-A43B-5010A01BF02A}" dt="2020-12-07T10:49:50.845" v="1802" actId="20577"/>
        <pc:sldMkLst>
          <pc:docMk/>
          <pc:sldMk cId="2461464759" sldId="278"/>
        </pc:sldMkLst>
        <pc:spChg chg="mod">
          <ac:chgData name="Ramkrishna Vasudevan" userId="ed06f672-e914-4608-8bf4-d22243bc7f48" providerId="ADAL" clId="{4073585A-5A96-4400-A43B-5010A01BF02A}" dt="2020-12-07T10:35:52.810" v="1021" actId="20577"/>
          <ac:spMkLst>
            <pc:docMk/>
            <pc:sldMk cId="2461464759" sldId="278"/>
            <ac:spMk id="3" creationId="{02C13FA5-25AD-4644-B904-115D3AED3DA5}"/>
          </ac:spMkLst>
        </pc:spChg>
        <pc:spChg chg="mod">
          <ac:chgData name="Ramkrishna Vasudevan" userId="ed06f672-e914-4608-8bf4-d22243bc7f48" providerId="ADAL" clId="{4073585A-5A96-4400-A43B-5010A01BF02A}" dt="2020-12-07T10:49:50.845" v="1802" actId="20577"/>
          <ac:spMkLst>
            <pc:docMk/>
            <pc:sldMk cId="2461464759" sldId="278"/>
            <ac:spMk id="29" creationId="{91C8177E-06A5-4AA2-8401-16473792ABB1}"/>
          </ac:spMkLst>
        </pc:spChg>
        <pc:graphicFrameChg chg="modGraphic">
          <ac:chgData name="Ramkrishna Vasudevan" userId="ed06f672-e914-4608-8bf4-d22243bc7f48" providerId="ADAL" clId="{4073585A-5A96-4400-A43B-5010A01BF02A}" dt="2020-12-07T10:40:30.912" v="1400" actId="20577"/>
          <ac:graphicFrameMkLst>
            <pc:docMk/>
            <pc:sldMk cId="2461464759" sldId="278"/>
            <ac:graphicFrameMk id="24" creationId="{F85CD885-B9F6-4E0B-82B2-5BDC97DE94D4}"/>
          </ac:graphicFrameMkLst>
        </pc:graphicFrameChg>
      </pc:sldChg>
      <pc:sldChg chg="modSp add mod">
        <pc:chgData name="Ramkrishna Vasudevan" userId="ed06f672-e914-4608-8bf4-d22243bc7f48" providerId="ADAL" clId="{4073585A-5A96-4400-A43B-5010A01BF02A}" dt="2020-12-07T10:36:55.841" v="1046" actId="20577"/>
        <pc:sldMkLst>
          <pc:docMk/>
          <pc:sldMk cId="2196170263" sldId="279"/>
        </pc:sldMkLst>
        <pc:spChg chg="mod">
          <ac:chgData name="Ramkrishna Vasudevan" userId="ed06f672-e914-4608-8bf4-d22243bc7f48" providerId="ADAL" clId="{4073585A-5A96-4400-A43B-5010A01BF02A}" dt="2020-12-07T10:36:55.841" v="1046" actId="20577"/>
          <ac:spMkLst>
            <pc:docMk/>
            <pc:sldMk cId="2196170263" sldId="279"/>
            <ac:spMk id="3" creationId="{02C13FA5-25AD-4644-B904-115D3AED3DA5}"/>
          </ac:spMkLst>
        </pc:spChg>
        <pc:spChg chg="mod">
          <ac:chgData name="Ramkrishna Vasudevan" userId="ed06f672-e914-4608-8bf4-d22243bc7f48" providerId="ADAL" clId="{4073585A-5A96-4400-A43B-5010A01BF02A}" dt="2020-12-07T10:36:51.352" v="1038" actId="20577"/>
          <ac:spMkLst>
            <pc:docMk/>
            <pc:sldMk cId="2196170263" sldId="279"/>
            <ac:spMk id="29" creationId="{91C8177E-06A5-4AA2-8401-16473792ABB1}"/>
          </ac:spMkLst>
        </pc:spChg>
      </pc:sldChg>
      <pc:sldChg chg="addSp delSp modSp add mod">
        <pc:chgData name="Ramkrishna Vasudevan" userId="ed06f672-e914-4608-8bf4-d22243bc7f48" providerId="ADAL" clId="{4073585A-5A96-4400-A43B-5010A01BF02A}" dt="2020-12-07T10:48:49.535" v="1798" actId="20577"/>
        <pc:sldMkLst>
          <pc:docMk/>
          <pc:sldMk cId="4153964222" sldId="280"/>
        </pc:sldMkLst>
        <pc:spChg chg="mod">
          <ac:chgData name="Ramkrishna Vasudevan" userId="ed06f672-e914-4608-8bf4-d22243bc7f48" providerId="ADAL" clId="{4073585A-5A96-4400-A43B-5010A01BF02A}" dt="2020-12-07T10:37:15.280" v="1055" actId="20577"/>
          <ac:spMkLst>
            <pc:docMk/>
            <pc:sldMk cId="4153964222" sldId="280"/>
            <ac:spMk id="3" creationId="{02C13FA5-25AD-4644-B904-115D3AED3DA5}"/>
          </ac:spMkLst>
        </pc:spChg>
        <pc:spChg chg="add mod">
          <ac:chgData name="Ramkrishna Vasudevan" userId="ed06f672-e914-4608-8bf4-d22243bc7f48" providerId="ADAL" clId="{4073585A-5A96-4400-A43B-5010A01BF02A}" dt="2020-12-07T10:38:04.340" v="1067" actId="1076"/>
          <ac:spMkLst>
            <pc:docMk/>
            <pc:sldMk cId="4153964222" sldId="280"/>
            <ac:spMk id="4" creationId="{D45CE358-CB89-4612-AB80-ED6318309791}"/>
          </ac:spMkLst>
        </pc:spChg>
        <pc:spChg chg="add del">
          <ac:chgData name="Ramkrishna Vasudevan" userId="ed06f672-e914-4608-8bf4-d22243bc7f48" providerId="ADAL" clId="{4073585A-5A96-4400-A43B-5010A01BF02A}" dt="2020-12-07T10:38:37.021" v="1085" actId="22"/>
          <ac:spMkLst>
            <pc:docMk/>
            <pc:sldMk cId="4153964222" sldId="280"/>
            <ac:spMk id="14" creationId="{5A199000-2ED4-4FDD-BF29-86AFD510F663}"/>
          </ac:spMkLst>
        </pc:spChg>
        <pc:spChg chg="mod">
          <ac:chgData name="Ramkrishna Vasudevan" userId="ed06f672-e914-4608-8bf4-d22243bc7f48" providerId="ADAL" clId="{4073585A-5A96-4400-A43B-5010A01BF02A}" dt="2020-12-07T10:37:50.890" v="1063" actId="1076"/>
          <ac:spMkLst>
            <pc:docMk/>
            <pc:sldMk cId="4153964222" sldId="280"/>
            <ac:spMk id="25" creationId="{012394FE-C823-43D8-99B5-5E9D3FD0B126}"/>
          </ac:spMkLst>
        </pc:spChg>
        <pc:spChg chg="mod">
          <ac:chgData name="Ramkrishna Vasudevan" userId="ed06f672-e914-4608-8bf4-d22243bc7f48" providerId="ADAL" clId="{4073585A-5A96-4400-A43B-5010A01BF02A}" dt="2020-12-07T10:48:49.535" v="1798" actId="20577"/>
          <ac:spMkLst>
            <pc:docMk/>
            <pc:sldMk cId="4153964222" sldId="280"/>
            <ac:spMk id="29" creationId="{91C8177E-06A5-4AA2-8401-16473792ABB1}"/>
          </ac:spMkLst>
        </pc:spChg>
        <pc:graphicFrameChg chg="mod modGraphic">
          <ac:chgData name="Ramkrishna Vasudevan" userId="ed06f672-e914-4608-8bf4-d22243bc7f48" providerId="ADAL" clId="{4073585A-5A96-4400-A43B-5010A01BF02A}" dt="2020-12-07T10:38:08.630" v="1068" actId="1076"/>
          <ac:graphicFrameMkLst>
            <pc:docMk/>
            <pc:sldMk cId="4153964222" sldId="280"/>
            <ac:graphicFrameMk id="23" creationId="{3596A6BE-1973-4F18-A37F-DC5E0B785530}"/>
          </ac:graphicFrameMkLst>
        </pc:graphicFrameChg>
      </pc:sldChg>
      <pc:sldChg chg="add del">
        <pc:chgData name="Ramkrishna Vasudevan" userId="ed06f672-e914-4608-8bf4-d22243bc7f48" providerId="ADAL" clId="{4073585A-5A96-4400-A43B-5010A01BF02A}" dt="2020-12-07T10:37:34.648" v="1060" actId="22"/>
        <pc:sldMkLst>
          <pc:docMk/>
          <pc:sldMk cId="1668500553" sldId="281"/>
        </pc:sldMkLst>
      </pc:sldChg>
      <pc:sldChg chg="modSp add mod">
        <pc:chgData name="Ramkrishna Vasudevan" userId="ed06f672-e914-4608-8bf4-d22243bc7f48" providerId="ADAL" clId="{4073585A-5A96-4400-A43B-5010A01BF02A}" dt="2020-12-07T10:39:39.151" v="1365" actId="20577"/>
        <pc:sldMkLst>
          <pc:docMk/>
          <pc:sldMk cId="3297564982" sldId="281"/>
        </pc:sldMkLst>
        <pc:spChg chg="mod">
          <ac:chgData name="Ramkrishna Vasudevan" userId="ed06f672-e914-4608-8bf4-d22243bc7f48" providerId="ADAL" clId="{4073585A-5A96-4400-A43B-5010A01BF02A}" dt="2020-12-07T10:39:39.151" v="1365" actId="20577"/>
          <ac:spMkLst>
            <pc:docMk/>
            <pc:sldMk cId="3297564982" sldId="281"/>
            <ac:spMk id="3" creationId="{4EB666A9-719B-49DE-BD50-2038BF8B7253}"/>
          </ac:spMkLst>
        </pc:spChg>
      </pc:sldChg>
      <pc:sldChg chg="add del">
        <pc:chgData name="Ramkrishna Vasudevan" userId="ed06f672-e914-4608-8bf4-d22243bc7f48" providerId="ADAL" clId="{4073585A-5A96-4400-A43B-5010A01BF02A}" dt="2020-12-07T10:37:23.569" v="1057" actId="22"/>
        <pc:sldMkLst>
          <pc:docMk/>
          <pc:sldMk cId="3809129535" sldId="281"/>
        </pc:sldMkLst>
      </pc:sldChg>
      <pc:sldChg chg="addSp delSp modSp add mod">
        <pc:chgData name="Ramkrishna Vasudevan" userId="ed06f672-e914-4608-8bf4-d22243bc7f48" providerId="ADAL" clId="{4073585A-5A96-4400-A43B-5010A01BF02A}" dt="2020-12-07T10:45:56.243" v="1685" actId="20577"/>
        <pc:sldMkLst>
          <pc:docMk/>
          <pc:sldMk cId="2251965133" sldId="282"/>
        </pc:sldMkLst>
        <pc:spChg chg="del mod">
          <ac:chgData name="Ramkrishna Vasudevan" userId="ed06f672-e914-4608-8bf4-d22243bc7f48" providerId="ADAL" clId="{4073585A-5A96-4400-A43B-5010A01BF02A}" dt="2020-12-07T10:41:40.690" v="1436"/>
          <ac:spMkLst>
            <pc:docMk/>
            <pc:sldMk cId="2251965133" sldId="282"/>
            <ac:spMk id="3" creationId="{02C13FA5-25AD-4644-B904-115D3AED3DA5}"/>
          </ac:spMkLst>
        </pc:spChg>
        <pc:spChg chg="del mod">
          <ac:chgData name="Ramkrishna Vasudevan" userId="ed06f672-e914-4608-8bf4-d22243bc7f48" providerId="ADAL" clId="{4073585A-5A96-4400-A43B-5010A01BF02A}" dt="2020-12-07T10:41:31.966" v="1433" actId="478"/>
          <ac:spMkLst>
            <pc:docMk/>
            <pc:sldMk cId="2251965133" sldId="282"/>
            <ac:spMk id="4" creationId="{D45CE358-CB89-4612-AB80-ED6318309791}"/>
          </ac:spMkLst>
        </pc:spChg>
        <pc:spChg chg="add del mod">
          <ac:chgData name="Ramkrishna Vasudevan" userId="ed06f672-e914-4608-8bf4-d22243bc7f48" providerId="ADAL" clId="{4073585A-5A96-4400-A43B-5010A01BF02A}" dt="2020-12-07T10:42:37.114" v="1456" actId="767"/>
          <ac:spMkLst>
            <pc:docMk/>
            <pc:sldMk cId="2251965133" sldId="282"/>
            <ac:spMk id="7" creationId="{006743BF-5D5E-49DB-9173-411F3523451D}"/>
          </ac:spMkLst>
        </pc:spChg>
        <pc:spChg chg="add mod">
          <ac:chgData name="Ramkrishna Vasudevan" userId="ed06f672-e914-4608-8bf4-d22243bc7f48" providerId="ADAL" clId="{4073585A-5A96-4400-A43B-5010A01BF02A}" dt="2020-12-07T10:42:47.537" v="1458" actId="1076"/>
          <ac:spMkLst>
            <pc:docMk/>
            <pc:sldMk cId="2251965133" sldId="282"/>
            <ac:spMk id="8" creationId="{421DDBBF-8EE5-49D8-9FC3-9A42669A5C2E}"/>
          </ac:spMkLst>
        </pc:spChg>
        <pc:spChg chg="mod">
          <ac:chgData name="Ramkrishna Vasudevan" userId="ed06f672-e914-4608-8bf4-d22243bc7f48" providerId="ADAL" clId="{4073585A-5A96-4400-A43B-5010A01BF02A}" dt="2020-12-07T10:41:55.852" v="1442" actId="1076"/>
          <ac:spMkLst>
            <pc:docMk/>
            <pc:sldMk cId="2251965133" sldId="282"/>
            <ac:spMk id="25" creationId="{012394FE-C823-43D8-99B5-5E9D3FD0B126}"/>
          </ac:spMkLst>
        </pc:spChg>
        <pc:spChg chg="mod">
          <ac:chgData name="Ramkrishna Vasudevan" userId="ed06f672-e914-4608-8bf4-d22243bc7f48" providerId="ADAL" clId="{4073585A-5A96-4400-A43B-5010A01BF02A}" dt="2020-12-07T10:45:56.243" v="1685" actId="20577"/>
          <ac:spMkLst>
            <pc:docMk/>
            <pc:sldMk cId="2251965133" sldId="282"/>
            <ac:spMk id="29" creationId="{91C8177E-06A5-4AA2-8401-16473792ABB1}"/>
          </ac:spMkLst>
        </pc:spChg>
        <pc:graphicFrameChg chg="mod modGraphic">
          <ac:chgData name="Ramkrishna Vasudevan" userId="ed06f672-e914-4608-8bf4-d22243bc7f48" providerId="ADAL" clId="{4073585A-5A96-4400-A43B-5010A01BF02A}" dt="2020-12-07T10:41:59.682" v="1443" actId="1076"/>
          <ac:graphicFrameMkLst>
            <pc:docMk/>
            <pc:sldMk cId="2251965133" sldId="282"/>
            <ac:graphicFrameMk id="18" creationId="{BA2555B2-3F9B-4338-986E-10860E9512DD}"/>
          </ac:graphicFrameMkLst>
        </pc:graphicFrameChg>
        <pc:graphicFrameChg chg="mod modGraphic">
          <ac:chgData name="Ramkrishna Vasudevan" userId="ed06f672-e914-4608-8bf4-d22243bc7f48" providerId="ADAL" clId="{4073585A-5A96-4400-A43B-5010A01BF02A}" dt="2020-12-07T10:41:47.614" v="1438" actId="1076"/>
          <ac:graphicFrameMkLst>
            <pc:docMk/>
            <pc:sldMk cId="2251965133" sldId="282"/>
            <ac:graphicFrameMk id="22" creationId="{71D64617-3E02-4E67-892E-8D4B3DFD0F82}"/>
          </ac:graphicFrameMkLst>
        </pc:graphicFrameChg>
        <pc:graphicFrameChg chg="modGraphic">
          <ac:chgData name="Ramkrishna Vasudevan" userId="ed06f672-e914-4608-8bf4-d22243bc7f48" providerId="ADAL" clId="{4073585A-5A96-4400-A43B-5010A01BF02A}" dt="2020-12-07T10:41:26.215" v="1431" actId="20577"/>
          <ac:graphicFrameMkLst>
            <pc:docMk/>
            <pc:sldMk cId="2251965133" sldId="282"/>
            <ac:graphicFrameMk id="23" creationId="{3596A6BE-1973-4F18-A37F-DC5E0B785530}"/>
          </ac:graphicFrameMkLst>
        </pc:graphicFrameChg>
        <pc:cxnChg chg="add">
          <ac:chgData name="Ramkrishna Vasudevan" userId="ed06f672-e914-4608-8bf4-d22243bc7f48" providerId="ADAL" clId="{4073585A-5A96-4400-A43B-5010A01BF02A}" dt="2020-12-07T10:42:26.395" v="1449" actId="11529"/>
          <ac:cxnSpMkLst>
            <pc:docMk/>
            <pc:sldMk cId="2251965133" sldId="282"/>
            <ac:cxnSpMk id="6" creationId="{3B7FB656-90D5-4436-A10B-1D7B29346294}"/>
          </ac:cxnSpMkLst>
        </pc:cxnChg>
        <pc:cxnChg chg="del">
          <ac:chgData name="Ramkrishna Vasudevan" userId="ed06f672-e914-4608-8bf4-d22243bc7f48" providerId="ADAL" clId="{4073585A-5A96-4400-A43B-5010A01BF02A}" dt="2020-12-07T10:41:42.308" v="1437" actId="478"/>
          <ac:cxnSpMkLst>
            <pc:docMk/>
            <pc:sldMk cId="2251965133" sldId="282"/>
            <ac:cxnSpMk id="27" creationId="{3116ECE7-EEDD-4FB7-BB00-9BD60DE054C6}"/>
          </ac:cxnSpMkLst>
        </pc:cxnChg>
      </pc:sldChg>
      <pc:sldChg chg="modSp add mod">
        <pc:chgData name="Ramkrishna Vasudevan" userId="ed06f672-e914-4608-8bf4-d22243bc7f48" providerId="ADAL" clId="{4073585A-5A96-4400-A43B-5010A01BF02A}" dt="2020-12-07T10:46:03.176" v="1698" actId="20577"/>
        <pc:sldMkLst>
          <pc:docMk/>
          <pc:sldMk cId="3492684082" sldId="283"/>
        </pc:sldMkLst>
        <pc:spChg chg="mod">
          <ac:chgData name="Ramkrishna Vasudevan" userId="ed06f672-e914-4608-8bf4-d22243bc7f48" providerId="ADAL" clId="{4073585A-5A96-4400-A43B-5010A01BF02A}" dt="2020-12-07T10:43:02.979" v="1460" actId="1076"/>
          <ac:spMkLst>
            <pc:docMk/>
            <pc:sldMk cId="3492684082" sldId="283"/>
            <ac:spMk id="8" creationId="{421DDBBF-8EE5-49D8-9FC3-9A42669A5C2E}"/>
          </ac:spMkLst>
        </pc:spChg>
        <pc:spChg chg="mod">
          <ac:chgData name="Ramkrishna Vasudevan" userId="ed06f672-e914-4608-8bf4-d22243bc7f48" providerId="ADAL" clId="{4073585A-5A96-4400-A43B-5010A01BF02A}" dt="2020-12-07T10:46:03.176" v="1698" actId="20577"/>
          <ac:spMkLst>
            <pc:docMk/>
            <pc:sldMk cId="3492684082" sldId="283"/>
            <ac:spMk id="29" creationId="{91C8177E-06A5-4AA2-8401-16473792ABB1}"/>
          </ac:spMkLst>
        </pc:spChg>
        <pc:cxnChg chg="mod">
          <ac:chgData name="Ramkrishna Vasudevan" userId="ed06f672-e914-4608-8bf4-d22243bc7f48" providerId="ADAL" clId="{4073585A-5A96-4400-A43B-5010A01BF02A}" dt="2020-12-07T10:43:02.979" v="1460" actId="1076"/>
          <ac:cxnSpMkLst>
            <pc:docMk/>
            <pc:sldMk cId="3492684082" sldId="283"/>
            <ac:cxnSpMk id="6" creationId="{3B7FB656-90D5-4436-A10B-1D7B29346294}"/>
          </ac:cxnSpMkLst>
        </pc:cxnChg>
      </pc:sldChg>
      <pc:sldChg chg="modSp add mod">
        <pc:chgData name="Ramkrishna Vasudevan" userId="ed06f672-e914-4608-8bf4-d22243bc7f48" providerId="ADAL" clId="{4073585A-5A96-4400-A43B-5010A01BF02A}" dt="2020-12-07T10:46:09.862" v="1714" actId="20577"/>
        <pc:sldMkLst>
          <pc:docMk/>
          <pc:sldMk cId="2190922470" sldId="284"/>
        </pc:sldMkLst>
        <pc:spChg chg="mod">
          <ac:chgData name="Ramkrishna Vasudevan" userId="ed06f672-e914-4608-8bf4-d22243bc7f48" providerId="ADAL" clId="{4073585A-5A96-4400-A43B-5010A01BF02A}" dt="2020-12-07T10:43:22.736" v="1464" actId="1076"/>
          <ac:spMkLst>
            <pc:docMk/>
            <pc:sldMk cId="2190922470" sldId="284"/>
            <ac:spMk id="8" creationId="{421DDBBF-8EE5-49D8-9FC3-9A42669A5C2E}"/>
          </ac:spMkLst>
        </pc:spChg>
        <pc:spChg chg="mod">
          <ac:chgData name="Ramkrishna Vasudevan" userId="ed06f672-e914-4608-8bf4-d22243bc7f48" providerId="ADAL" clId="{4073585A-5A96-4400-A43B-5010A01BF02A}" dt="2020-12-07T10:46:09.862" v="1714" actId="20577"/>
          <ac:spMkLst>
            <pc:docMk/>
            <pc:sldMk cId="2190922470" sldId="284"/>
            <ac:spMk id="29" creationId="{91C8177E-06A5-4AA2-8401-16473792ABB1}"/>
          </ac:spMkLst>
        </pc:spChg>
        <pc:cxnChg chg="mod">
          <ac:chgData name="Ramkrishna Vasudevan" userId="ed06f672-e914-4608-8bf4-d22243bc7f48" providerId="ADAL" clId="{4073585A-5A96-4400-A43B-5010A01BF02A}" dt="2020-12-07T10:43:22.736" v="1464" actId="1076"/>
          <ac:cxnSpMkLst>
            <pc:docMk/>
            <pc:sldMk cId="2190922470" sldId="284"/>
            <ac:cxnSpMk id="6" creationId="{3B7FB656-90D5-4436-A10B-1D7B29346294}"/>
          </ac:cxnSpMkLst>
        </pc:cxnChg>
      </pc:sldChg>
      <pc:sldChg chg="add del">
        <pc:chgData name="Ramkrishna Vasudevan" userId="ed06f672-e914-4608-8bf4-d22243bc7f48" providerId="ADAL" clId="{4073585A-5A96-4400-A43B-5010A01BF02A}" dt="2020-12-07T10:43:12.948" v="1462" actId="22"/>
        <pc:sldMkLst>
          <pc:docMk/>
          <pc:sldMk cId="3218802755" sldId="284"/>
        </pc:sldMkLst>
      </pc:sldChg>
      <pc:sldChg chg="modSp add mod">
        <pc:chgData name="Ramkrishna Vasudevan" userId="ed06f672-e914-4608-8bf4-d22243bc7f48" providerId="ADAL" clId="{4073585A-5A96-4400-A43B-5010A01BF02A}" dt="2020-12-07T10:46:16.407" v="1730" actId="20577"/>
        <pc:sldMkLst>
          <pc:docMk/>
          <pc:sldMk cId="2084388759" sldId="285"/>
        </pc:sldMkLst>
        <pc:spChg chg="mod">
          <ac:chgData name="Ramkrishna Vasudevan" userId="ed06f672-e914-4608-8bf4-d22243bc7f48" providerId="ADAL" clId="{4073585A-5A96-4400-A43B-5010A01BF02A}" dt="2020-12-07T10:43:35.968" v="1466" actId="1076"/>
          <ac:spMkLst>
            <pc:docMk/>
            <pc:sldMk cId="2084388759" sldId="285"/>
            <ac:spMk id="8" creationId="{421DDBBF-8EE5-49D8-9FC3-9A42669A5C2E}"/>
          </ac:spMkLst>
        </pc:spChg>
        <pc:spChg chg="mod">
          <ac:chgData name="Ramkrishna Vasudevan" userId="ed06f672-e914-4608-8bf4-d22243bc7f48" providerId="ADAL" clId="{4073585A-5A96-4400-A43B-5010A01BF02A}" dt="2020-12-07T10:46:16.407" v="1730" actId="20577"/>
          <ac:spMkLst>
            <pc:docMk/>
            <pc:sldMk cId="2084388759" sldId="285"/>
            <ac:spMk id="29" creationId="{91C8177E-06A5-4AA2-8401-16473792ABB1}"/>
          </ac:spMkLst>
        </pc:spChg>
        <pc:cxnChg chg="mod">
          <ac:chgData name="Ramkrishna Vasudevan" userId="ed06f672-e914-4608-8bf4-d22243bc7f48" providerId="ADAL" clId="{4073585A-5A96-4400-A43B-5010A01BF02A}" dt="2020-12-07T10:43:35.968" v="1466" actId="1076"/>
          <ac:cxnSpMkLst>
            <pc:docMk/>
            <pc:sldMk cId="2084388759" sldId="285"/>
            <ac:cxnSpMk id="6" creationId="{3B7FB656-90D5-4436-A10B-1D7B29346294}"/>
          </ac:cxnSpMkLst>
        </pc:cxnChg>
      </pc:sldChg>
      <pc:sldChg chg="modSp add mod">
        <pc:chgData name="Ramkrishna Vasudevan" userId="ed06f672-e914-4608-8bf4-d22243bc7f48" providerId="ADAL" clId="{4073585A-5A96-4400-A43B-5010A01BF02A}" dt="2020-12-07T10:46:24.273" v="1744" actId="20577"/>
        <pc:sldMkLst>
          <pc:docMk/>
          <pc:sldMk cId="87890856" sldId="286"/>
        </pc:sldMkLst>
        <pc:spChg chg="mod">
          <ac:chgData name="Ramkrishna Vasudevan" userId="ed06f672-e914-4608-8bf4-d22243bc7f48" providerId="ADAL" clId="{4073585A-5A96-4400-A43B-5010A01BF02A}" dt="2020-12-07T10:43:48.670" v="1468" actId="1076"/>
          <ac:spMkLst>
            <pc:docMk/>
            <pc:sldMk cId="87890856" sldId="286"/>
            <ac:spMk id="8" creationId="{421DDBBF-8EE5-49D8-9FC3-9A42669A5C2E}"/>
          </ac:spMkLst>
        </pc:spChg>
        <pc:spChg chg="mod">
          <ac:chgData name="Ramkrishna Vasudevan" userId="ed06f672-e914-4608-8bf4-d22243bc7f48" providerId="ADAL" clId="{4073585A-5A96-4400-A43B-5010A01BF02A}" dt="2020-12-07T10:46:24.273" v="1744" actId="20577"/>
          <ac:spMkLst>
            <pc:docMk/>
            <pc:sldMk cId="87890856" sldId="286"/>
            <ac:spMk id="29" creationId="{91C8177E-06A5-4AA2-8401-16473792ABB1}"/>
          </ac:spMkLst>
        </pc:spChg>
        <pc:cxnChg chg="mod">
          <ac:chgData name="Ramkrishna Vasudevan" userId="ed06f672-e914-4608-8bf4-d22243bc7f48" providerId="ADAL" clId="{4073585A-5A96-4400-A43B-5010A01BF02A}" dt="2020-12-07T10:43:48.670" v="1468" actId="1076"/>
          <ac:cxnSpMkLst>
            <pc:docMk/>
            <pc:sldMk cId="87890856" sldId="286"/>
            <ac:cxnSpMk id="6" creationId="{3B7FB656-90D5-4436-A10B-1D7B29346294}"/>
          </ac:cxnSpMkLst>
        </pc:cxnChg>
      </pc:sldChg>
      <pc:sldChg chg="modSp add mod">
        <pc:chgData name="Ramkrishna Vasudevan" userId="ed06f672-e914-4608-8bf4-d22243bc7f48" providerId="ADAL" clId="{4073585A-5A96-4400-A43B-5010A01BF02A}" dt="2020-12-07T10:46:29.164" v="1758" actId="20577"/>
        <pc:sldMkLst>
          <pc:docMk/>
          <pc:sldMk cId="131196146" sldId="287"/>
        </pc:sldMkLst>
        <pc:spChg chg="mod">
          <ac:chgData name="Ramkrishna Vasudevan" userId="ed06f672-e914-4608-8bf4-d22243bc7f48" providerId="ADAL" clId="{4073585A-5A96-4400-A43B-5010A01BF02A}" dt="2020-12-07T10:44:01.063" v="1470" actId="1076"/>
          <ac:spMkLst>
            <pc:docMk/>
            <pc:sldMk cId="131196146" sldId="287"/>
            <ac:spMk id="8" creationId="{421DDBBF-8EE5-49D8-9FC3-9A42669A5C2E}"/>
          </ac:spMkLst>
        </pc:spChg>
        <pc:spChg chg="mod">
          <ac:chgData name="Ramkrishna Vasudevan" userId="ed06f672-e914-4608-8bf4-d22243bc7f48" providerId="ADAL" clId="{4073585A-5A96-4400-A43B-5010A01BF02A}" dt="2020-12-07T10:46:29.164" v="1758" actId="20577"/>
          <ac:spMkLst>
            <pc:docMk/>
            <pc:sldMk cId="131196146" sldId="287"/>
            <ac:spMk id="29" creationId="{91C8177E-06A5-4AA2-8401-16473792ABB1}"/>
          </ac:spMkLst>
        </pc:spChg>
        <pc:cxnChg chg="mod">
          <ac:chgData name="Ramkrishna Vasudevan" userId="ed06f672-e914-4608-8bf4-d22243bc7f48" providerId="ADAL" clId="{4073585A-5A96-4400-A43B-5010A01BF02A}" dt="2020-12-07T10:44:01.063" v="1470" actId="1076"/>
          <ac:cxnSpMkLst>
            <pc:docMk/>
            <pc:sldMk cId="131196146" sldId="287"/>
            <ac:cxnSpMk id="6" creationId="{3B7FB656-90D5-4436-A10B-1D7B29346294}"/>
          </ac:cxnSpMkLst>
        </pc:cxnChg>
      </pc:sldChg>
      <pc:sldChg chg="modSp add mod">
        <pc:chgData name="Ramkrishna Vasudevan" userId="ed06f672-e914-4608-8bf4-d22243bc7f48" providerId="ADAL" clId="{4073585A-5A96-4400-A43B-5010A01BF02A}" dt="2020-12-07T10:46:36.838" v="1778" actId="20577"/>
        <pc:sldMkLst>
          <pc:docMk/>
          <pc:sldMk cId="3404100011" sldId="288"/>
        </pc:sldMkLst>
        <pc:spChg chg="mod">
          <ac:chgData name="Ramkrishna Vasudevan" userId="ed06f672-e914-4608-8bf4-d22243bc7f48" providerId="ADAL" clId="{4073585A-5A96-4400-A43B-5010A01BF02A}" dt="2020-12-07T10:44:08.499" v="1472" actId="1076"/>
          <ac:spMkLst>
            <pc:docMk/>
            <pc:sldMk cId="3404100011" sldId="288"/>
            <ac:spMk id="8" creationId="{421DDBBF-8EE5-49D8-9FC3-9A42669A5C2E}"/>
          </ac:spMkLst>
        </pc:spChg>
        <pc:spChg chg="mod">
          <ac:chgData name="Ramkrishna Vasudevan" userId="ed06f672-e914-4608-8bf4-d22243bc7f48" providerId="ADAL" clId="{4073585A-5A96-4400-A43B-5010A01BF02A}" dt="2020-12-07T10:46:36.838" v="1778" actId="20577"/>
          <ac:spMkLst>
            <pc:docMk/>
            <pc:sldMk cId="3404100011" sldId="288"/>
            <ac:spMk id="29" creationId="{91C8177E-06A5-4AA2-8401-16473792ABB1}"/>
          </ac:spMkLst>
        </pc:spChg>
        <pc:cxnChg chg="mod">
          <ac:chgData name="Ramkrishna Vasudevan" userId="ed06f672-e914-4608-8bf4-d22243bc7f48" providerId="ADAL" clId="{4073585A-5A96-4400-A43B-5010A01BF02A}" dt="2020-12-07T10:44:08.499" v="1472" actId="1076"/>
          <ac:cxnSpMkLst>
            <pc:docMk/>
            <pc:sldMk cId="3404100011" sldId="288"/>
            <ac:cxnSpMk id="6" creationId="{3B7FB656-90D5-4436-A10B-1D7B29346294}"/>
          </ac:cxnSpMkLst>
        </pc:cxnChg>
      </pc:sldChg>
      <pc:sldChg chg="modSp add mod">
        <pc:chgData name="Ramkrishna Vasudevan" userId="ed06f672-e914-4608-8bf4-d22243bc7f48" providerId="ADAL" clId="{4073585A-5A96-4400-A43B-5010A01BF02A}" dt="2020-12-07T10:46:41.424" v="1792" actId="20577"/>
        <pc:sldMkLst>
          <pc:docMk/>
          <pc:sldMk cId="2432787775" sldId="289"/>
        </pc:sldMkLst>
        <pc:spChg chg="mod">
          <ac:chgData name="Ramkrishna Vasudevan" userId="ed06f672-e914-4608-8bf4-d22243bc7f48" providerId="ADAL" clId="{4073585A-5A96-4400-A43B-5010A01BF02A}" dt="2020-12-07T10:44:24.242" v="1474" actId="1076"/>
          <ac:spMkLst>
            <pc:docMk/>
            <pc:sldMk cId="2432787775" sldId="289"/>
            <ac:spMk id="8" creationId="{421DDBBF-8EE5-49D8-9FC3-9A42669A5C2E}"/>
          </ac:spMkLst>
        </pc:spChg>
        <pc:spChg chg="mod">
          <ac:chgData name="Ramkrishna Vasudevan" userId="ed06f672-e914-4608-8bf4-d22243bc7f48" providerId="ADAL" clId="{4073585A-5A96-4400-A43B-5010A01BF02A}" dt="2020-12-07T10:46:41.424" v="1792" actId="20577"/>
          <ac:spMkLst>
            <pc:docMk/>
            <pc:sldMk cId="2432787775" sldId="289"/>
            <ac:spMk id="29" creationId="{91C8177E-06A5-4AA2-8401-16473792ABB1}"/>
          </ac:spMkLst>
        </pc:spChg>
        <pc:cxnChg chg="mod">
          <ac:chgData name="Ramkrishna Vasudevan" userId="ed06f672-e914-4608-8bf4-d22243bc7f48" providerId="ADAL" clId="{4073585A-5A96-4400-A43B-5010A01BF02A}" dt="2020-12-07T10:44:24.242" v="1474" actId="1076"/>
          <ac:cxnSpMkLst>
            <pc:docMk/>
            <pc:sldMk cId="2432787775" sldId="289"/>
            <ac:cxnSpMk id="6" creationId="{3B7FB656-90D5-4436-A10B-1D7B29346294}"/>
          </ac:cxnSpMkLst>
        </pc:cxnChg>
      </pc:sldChg>
      <pc:sldChg chg="modSp add mod">
        <pc:chgData name="Ramkrishna Vasudevan" userId="ed06f672-e914-4608-8bf4-d22243bc7f48" providerId="ADAL" clId="{4073585A-5A96-4400-A43B-5010A01BF02A}" dt="2020-12-07T10:45:45.759" v="1671" actId="20577"/>
        <pc:sldMkLst>
          <pc:docMk/>
          <pc:sldMk cId="1581503488" sldId="290"/>
        </pc:sldMkLst>
        <pc:spChg chg="mod">
          <ac:chgData name="Ramkrishna Vasudevan" userId="ed06f672-e914-4608-8bf4-d22243bc7f48" providerId="ADAL" clId="{4073585A-5A96-4400-A43B-5010A01BF02A}" dt="2020-12-07T10:44:57.483" v="1479" actId="1076"/>
          <ac:spMkLst>
            <pc:docMk/>
            <pc:sldMk cId="1581503488" sldId="290"/>
            <ac:spMk id="8" creationId="{421DDBBF-8EE5-49D8-9FC3-9A42669A5C2E}"/>
          </ac:spMkLst>
        </pc:spChg>
        <pc:spChg chg="mod">
          <ac:chgData name="Ramkrishna Vasudevan" userId="ed06f672-e914-4608-8bf4-d22243bc7f48" providerId="ADAL" clId="{4073585A-5A96-4400-A43B-5010A01BF02A}" dt="2020-12-07T10:45:45.759" v="1671" actId="20577"/>
          <ac:spMkLst>
            <pc:docMk/>
            <pc:sldMk cId="1581503488" sldId="290"/>
            <ac:spMk id="29" creationId="{91C8177E-06A5-4AA2-8401-16473792ABB1}"/>
          </ac:spMkLst>
        </pc:spChg>
        <pc:graphicFrameChg chg="mod">
          <ac:chgData name="Ramkrishna Vasudevan" userId="ed06f672-e914-4608-8bf4-d22243bc7f48" providerId="ADAL" clId="{4073585A-5A96-4400-A43B-5010A01BF02A}" dt="2020-12-07T10:45:01.684" v="1480" actId="1076"/>
          <ac:graphicFrameMkLst>
            <pc:docMk/>
            <pc:sldMk cId="1581503488" sldId="290"/>
            <ac:graphicFrameMk id="22" creationId="{71D64617-3E02-4E67-892E-8D4B3DFD0F82}"/>
          </ac:graphicFrameMkLst>
        </pc:graphicFrameChg>
        <pc:cxnChg chg="mod">
          <ac:chgData name="Ramkrishna Vasudevan" userId="ed06f672-e914-4608-8bf4-d22243bc7f48" providerId="ADAL" clId="{4073585A-5A96-4400-A43B-5010A01BF02A}" dt="2020-12-07T10:44:57.483" v="1479" actId="1076"/>
          <ac:cxnSpMkLst>
            <pc:docMk/>
            <pc:sldMk cId="1581503488" sldId="290"/>
            <ac:cxnSpMk id="6" creationId="{3B7FB656-90D5-4436-A10B-1D7B29346294}"/>
          </ac:cxnSpMkLst>
        </pc:cxnChg>
      </pc:sldChg>
      <pc:sldChg chg="add del">
        <pc:chgData name="Ramkrishna Vasudevan" userId="ed06f672-e914-4608-8bf4-d22243bc7f48" providerId="ADAL" clId="{4073585A-5A96-4400-A43B-5010A01BF02A}" dt="2020-12-07T10:45:12.552" v="1482" actId="47"/>
        <pc:sldMkLst>
          <pc:docMk/>
          <pc:sldMk cId="1222738541" sldId="291"/>
        </pc:sldMkLst>
      </pc:sldChg>
      <pc:sldChg chg="modSp add mod">
        <pc:chgData name="Ramkrishna Vasudevan" userId="ed06f672-e914-4608-8bf4-d22243bc7f48" providerId="ADAL" clId="{4073585A-5A96-4400-A43B-5010A01BF02A}" dt="2020-12-07T10:49:18.825" v="1800" actId="20577"/>
        <pc:sldMkLst>
          <pc:docMk/>
          <pc:sldMk cId="1606251679" sldId="291"/>
        </pc:sldMkLst>
        <pc:spChg chg="mod">
          <ac:chgData name="Ramkrishna Vasudevan" userId="ed06f672-e914-4608-8bf4-d22243bc7f48" providerId="ADAL" clId="{4073585A-5A96-4400-A43B-5010A01BF02A}" dt="2020-12-07T10:49:18.825" v="1800" actId="20577"/>
          <ac:spMkLst>
            <pc:docMk/>
            <pc:sldMk cId="1606251679" sldId="291"/>
            <ac:spMk id="29" creationId="{91C8177E-06A5-4AA2-8401-16473792ABB1}"/>
          </ac:spMkLst>
        </pc:spChg>
      </pc:sldChg>
      <pc:sldChg chg="modSp add mod">
        <pc:chgData name="Ramkrishna Vasudevan" userId="ed06f672-e914-4608-8bf4-d22243bc7f48" providerId="ADAL" clId="{4073585A-5A96-4400-A43B-5010A01BF02A}" dt="2020-12-07T10:50:41.757" v="1807" actId="20577"/>
        <pc:sldMkLst>
          <pc:docMk/>
          <pc:sldMk cId="2303759633" sldId="292"/>
        </pc:sldMkLst>
        <pc:spChg chg="mod">
          <ac:chgData name="Ramkrishna Vasudevan" userId="ed06f672-e914-4608-8bf4-d22243bc7f48" providerId="ADAL" clId="{4073585A-5A96-4400-A43B-5010A01BF02A}" dt="2020-12-07T10:50:41.757" v="1807" actId="20577"/>
          <ac:spMkLst>
            <pc:docMk/>
            <pc:sldMk cId="2303759633" sldId="292"/>
            <ac:spMk id="29" creationId="{91C8177E-06A5-4AA2-8401-16473792ABB1}"/>
          </ac:spMkLst>
        </pc:spChg>
      </pc:sldChg>
    </pc:docChg>
  </pc:docChgLst>
  <pc:docChgLst>
    <pc:chgData name="Ramkrishna Vasudevan" userId="ed06f672-e914-4608-8bf4-d22243bc7f48" providerId="ADAL" clId="{EFC6033E-0466-499A-8323-336882AAB121}"/>
    <pc:docChg chg="custSel addSld modSld">
      <pc:chgData name="Ramkrishna Vasudevan" userId="ed06f672-e914-4608-8bf4-d22243bc7f48" providerId="ADAL" clId="{EFC6033E-0466-499A-8323-336882AAB121}" dt="2020-12-07T10:58:58.356" v="506" actId="20577"/>
      <pc:docMkLst>
        <pc:docMk/>
      </pc:docMkLst>
      <pc:sldChg chg="modSp mod">
        <pc:chgData name="Ramkrishna Vasudevan" userId="ed06f672-e914-4608-8bf4-d22243bc7f48" providerId="ADAL" clId="{EFC6033E-0466-499A-8323-336882AAB121}" dt="2020-12-07T10:58:58.356" v="506" actId="20577"/>
        <pc:sldMkLst>
          <pc:docMk/>
          <pc:sldMk cId="2196170263" sldId="279"/>
        </pc:sldMkLst>
        <pc:spChg chg="mod">
          <ac:chgData name="Ramkrishna Vasudevan" userId="ed06f672-e914-4608-8bf4-d22243bc7f48" providerId="ADAL" clId="{EFC6033E-0466-499A-8323-336882AAB121}" dt="2020-12-07T10:58:58.356" v="506" actId="20577"/>
          <ac:spMkLst>
            <pc:docMk/>
            <pc:sldMk cId="2196170263" sldId="279"/>
            <ac:spMk id="29" creationId="{91C8177E-06A5-4AA2-8401-16473792ABB1}"/>
          </ac:spMkLst>
        </pc:spChg>
      </pc:sldChg>
      <pc:sldChg chg="modSp new mod">
        <pc:chgData name="Ramkrishna Vasudevan" userId="ed06f672-e914-4608-8bf4-d22243bc7f48" providerId="ADAL" clId="{EFC6033E-0466-499A-8323-336882AAB121}" dt="2020-12-07T10:58:20.201" v="504" actId="20577"/>
        <pc:sldMkLst>
          <pc:docMk/>
          <pc:sldMk cId="1820011330" sldId="293"/>
        </pc:sldMkLst>
        <pc:spChg chg="mod">
          <ac:chgData name="Ramkrishna Vasudevan" userId="ed06f672-e914-4608-8bf4-d22243bc7f48" providerId="ADAL" clId="{EFC6033E-0466-499A-8323-336882AAB121}" dt="2020-12-07T10:58:20.201" v="504" actId="20577"/>
          <ac:spMkLst>
            <pc:docMk/>
            <pc:sldMk cId="1820011330" sldId="293"/>
            <ac:spMk id="3" creationId="{FDD88DFE-F9C7-498A-B011-D181166DDE86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AAC6DA-2AA9-4DD1-8201-5B9E2C115F8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FE3BB86-0694-4CAF-8B4E-240D9EDDAD7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4E3680-41B3-4695-835E-E6064FB6CE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C0139D0-3EB9-445B-9228-964C9BDADD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FF59A5E-EED7-4019-A832-FB5F4F1C78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0499311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E705609-0892-4688-8925-1E2CAC91C2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CD4BBAA-FD79-4945-A306-D51477C4068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8FFFAF-BC43-4EDA-BAC0-D123C7E140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462563-7BF6-4F46-92D4-09352B2211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0DEC45D-0D70-49AF-B350-3BF2A6E2D9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1925465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B4CF73F-A4DF-40B0-9E1D-4239E5D0932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3EDD6FB-9626-43EE-8E49-4B843204E3D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1E3EDD-CCDC-417F-B581-C4865AA4C6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3BA908C-E732-4F16-B337-975B4AE1BD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2E6E294-BFD4-40BB-9AAD-0ADFF3133E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8411502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A61B80-DC88-4AC7-A4CA-97E6FAAB0B6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30FC07-F123-4D69-A598-E7F0FC7591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77FAB1D-56B0-426C-8951-895FB9A782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39E2E1-8FEC-49B7-B523-5CC4C4527C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3054149-1D20-4CA5-ADC0-816DAFF8CF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7887732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547AB6-74FE-46A5-89C7-5162516930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17B92D-5C6A-4264-957D-7451EE35B88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A315C31-77B0-4921-B5F9-41E7189A88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697E57-D373-43FA-A5CC-B7C731A4A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56DE5E7-C728-404F-B8DD-94B78071FC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42395149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08BB12-398A-41DF-9E3C-9B27F5ACAB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BEA1EF2-3ADE-4A9C-8735-0848B871CB2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70FC9DE-AC67-4A21-855D-31566E826C3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C6D44E6-AB0A-4EA2-AB48-22D8192D8C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B3BEA3F-D6BD-436C-8245-716BA6B8AD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E5851AD-DA11-4D49-A00E-178ED24AB0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66703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2D3D89-A402-4B09-A297-CEB3E652A6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14D4B9F-1F11-4147-A4E4-6FBA2627F96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551058A-AC4D-43EE-864A-F411EFC1AC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3E2BA17-E569-404B-A4BA-528C830EC73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E3B1798-DBE4-4568-B097-A1B3B874032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14BC7B1-EF91-4A76-901D-78CEA0C895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1B43533-B3F9-4591-9718-B26110D1F6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FE5F431-3FF6-4B1B-9E97-43F1202484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890831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4E7BED-95AB-43BF-9323-D44BDA00D5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2BF8CDC-B968-4C78-AA41-E3245908E6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C6F5287-838D-420F-8B55-4F5D095CC7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2C428EB-9510-466B-A56D-BA34C4E1BB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3807399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B02AF07-6D70-4C88-A091-322FC0D5BE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1DE2B43-6943-4423-8C49-62D532320E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675FF02-0DA2-4E2E-BC8F-6A1C5F77BE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98420614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7A987E-E9EC-4269-9767-4BF0826A0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E92112-0DD8-4E07-BF54-58E74CADDF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CBC4631-8105-44E4-B2F8-3408BC454BC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4BF7974-D2BA-4A67-BC6A-0E2EE46F4F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A4F1F03-C318-44BB-A2BC-0966D43596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6669EF2-4B86-41C6-914B-EC4BCD7727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1649695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EAA1A4-ADE7-481E-8C6C-D00E5D98D5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A6EC1D9-A98E-4FC2-87F8-080AFCCD872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6328897-588A-40B0-B1C5-E0BC81B6086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F52036B-E9CE-4FE6-8A25-C30931B952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8905390-5080-48D5-A93A-9F4B91F5FA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CE20263-88AB-4265-B05D-3BC74759EE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1093683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FB4D851-615B-4E96-9DDD-B4739DEA44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IN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D89EBC2-AFF2-4FA5-B8B7-E3C420543C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IN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26E2D3-A59B-4331-A55E-6FB98FB2AA6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D035CF-B2A8-4C81-8EE9-F738D96E2567}" type="datetimeFigureOut">
              <a:rPr lang="en-IN" smtClean="0"/>
              <a:t>07-12-2020</a:t>
            </a:fld>
            <a:endParaRPr lang="en-IN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9B286F-E3F0-4849-97DB-10D4F41423B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C0E4085-D877-4495-A6A6-5383AE83BD1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F665AE-2A21-449C-9FF9-66E8D3D2E6B6}" type="slidenum">
              <a:rPr lang="en-IN" smtClean="0"/>
              <a:t>‹#›</a:t>
            </a:fld>
            <a:endParaRPr lang="en-IN"/>
          </a:p>
        </p:txBody>
      </p:sp>
    </p:spTree>
    <p:extLst>
      <p:ext uri="{BB962C8B-B14F-4D97-AF65-F5344CB8AC3E}">
        <p14:creationId xmlns:p14="http://schemas.microsoft.com/office/powerpoint/2010/main" val="28552967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A606A5-EE70-43F5-983C-E3C621356056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IN" dirty="0"/>
              <a:t>HBASE-24637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B39CB83-75C4-494D-83B5-01808276CC3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IN" b="0" i="0" dirty="0" err="1">
                <a:solidFill>
                  <a:srgbClr val="172B4D"/>
                </a:solidFill>
                <a:effectLst/>
                <a:latin typeface="-apple-system"/>
              </a:rPr>
              <a:t>Reseek</a:t>
            </a:r>
            <a:r>
              <a:rPr lang="en-IN" b="0" i="0" dirty="0">
                <a:solidFill>
                  <a:srgbClr val="172B4D"/>
                </a:solidFill>
                <a:effectLst/>
                <a:latin typeface="-apple-system"/>
              </a:rPr>
              <a:t> regression related to filter SKIP hinting</a:t>
            </a:r>
            <a:br>
              <a:rPr lang="en-IN" dirty="0"/>
            </a:br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385599871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786907" y="2739753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=Row201-&gt;C1</a:t>
            </a:r>
          </a:p>
          <a:p>
            <a:r>
              <a:rPr lang="en-IN" dirty="0"/>
              <a:t>Number of comparisons with </a:t>
            </a:r>
            <a:r>
              <a:rPr lang="en-IN" dirty="0" err="1"/>
              <a:t>nextIndexKey</a:t>
            </a:r>
            <a:r>
              <a:rPr lang="en-IN" dirty="0"/>
              <a:t>= 100</a:t>
            </a:r>
          </a:p>
          <a:p>
            <a:endParaRPr lang="en-IN" dirty="0"/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3035160" y="2763972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360041838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829012" y="3429000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=Row201-&gt;C1</a:t>
            </a:r>
          </a:p>
          <a:p>
            <a:r>
              <a:rPr lang="en-IN" dirty="0"/>
              <a:t>Number of comparisons with </a:t>
            </a:r>
            <a:r>
              <a:rPr lang="en-IN" dirty="0" err="1"/>
              <a:t>nextIndexKey</a:t>
            </a:r>
            <a:r>
              <a:rPr lang="en-IN" dirty="0"/>
              <a:t>= 100</a:t>
            </a:r>
          </a:p>
          <a:p>
            <a:endParaRPr lang="en-IN" dirty="0"/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3025536" y="3480687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219685355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913933698"/>
              </p:ext>
            </p:extLst>
          </p:nvPr>
        </p:nvGraphicFramePr>
        <p:xfrm>
          <a:off x="315668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5518484" y="1579374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Since </a:t>
            </a:r>
            <a:r>
              <a:rPr lang="en-IN" dirty="0" err="1"/>
              <a:t>nextIndexKey</a:t>
            </a:r>
            <a:r>
              <a:rPr lang="en-IN" dirty="0"/>
              <a:t> is null we do a Seek which </a:t>
            </a:r>
            <a:r>
              <a:rPr lang="en-IN" dirty="0" err="1"/>
              <a:t>inturn</a:t>
            </a:r>
            <a:r>
              <a:rPr lang="en-IN" dirty="0"/>
              <a:t> loads the same block where we reached with next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By the time we came here we have done 100*100 compares</a:t>
            </a:r>
          </a:p>
          <a:p>
            <a:endParaRPr lang="en-IN" dirty="0"/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5646422" y="1579374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7704519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15668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5518484" y="1579374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=row301-</a:t>
            </a:r>
            <a:r>
              <a:rPr lang="en-IN"/>
              <a:t>&gt;C1</a:t>
            </a:r>
            <a:endParaRPr lang="en-IN" dirty="0"/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IN" dirty="0"/>
          </a:p>
          <a:p>
            <a:endParaRPr lang="en-IN" dirty="0"/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5646422" y="1579374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Seek</a:t>
            </a:r>
          </a:p>
        </p:txBody>
      </p:sp>
    </p:spTree>
    <p:extLst>
      <p:ext uri="{BB962C8B-B14F-4D97-AF65-F5344CB8AC3E}">
        <p14:creationId xmlns:p14="http://schemas.microsoft.com/office/powerpoint/2010/main" val="219617026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133AB1-F64D-4780-8C03-DAFF26F7FB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8DC8B5A-5FA6-4F51-A995-29BCF0F76A6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N" dirty="0"/>
              <a:t>The above patterns continues until we reach the end of the scan. </a:t>
            </a:r>
          </a:p>
          <a:p>
            <a:r>
              <a:rPr lang="en-IN" dirty="0"/>
              <a:t>In the above cases with 8 blocks and for each block we do 100*100 compares and in effect we do 80000 compares with 7 seeks.</a:t>
            </a:r>
          </a:p>
          <a:p>
            <a:r>
              <a:rPr lang="en-IN" dirty="0"/>
              <a:t>Here the seeking to block is lesser but the compares we do is more.</a:t>
            </a:r>
          </a:p>
          <a:p>
            <a:pPr marL="0" indent="0">
              <a:buNone/>
            </a:pPr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210687956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FD79D2-AB64-4304-986F-C394C1B48D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/>
              <a:t>With patch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B666A9-719B-49DE-BD50-2038BF8B72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N" dirty="0"/>
              <a:t>Based on the configuration (currently depends on the number of bytes before deciding to switch over to </a:t>
            </a:r>
            <a:r>
              <a:rPr lang="en-IN" dirty="0" err="1"/>
              <a:t>pread</a:t>
            </a:r>
            <a:r>
              <a:rPr lang="en-IN" dirty="0"/>
              <a:t>) we track the above behaviour. </a:t>
            </a:r>
          </a:p>
          <a:p>
            <a:r>
              <a:rPr lang="en-IN" dirty="0"/>
              <a:t>So when scans move over from block1 to 2 and we do a seek we check if the next() and seek() is on the same block</a:t>
            </a:r>
          </a:p>
          <a:p>
            <a:r>
              <a:rPr lang="en-IN" dirty="0"/>
              <a:t>For simplicity am only adding the case where we reach the end of the block in subsequent diagrams.</a:t>
            </a:r>
          </a:p>
        </p:txBody>
      </p:sp>
    </p:spTree>
    <p:extLst>
      <p:ext uri="{BB962C8B-B14F-4D97-AF65-F5344CB8AC3E}">
        <p14:creationId xmlns:p14="http://schemas.microsoft.com/office/powerpoint/2010/main" val="208826811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069204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62689" y="3556141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6AB4BA50-1C2A-4362-BABF-9CB953B6F6B0}"/>
              </a:ext>
            </a:extLst>
          </p:cNvPr>
          <p:cNvSpPr txBox="1"/>
          <p:nvPr/>
        </p:nvSpPr>
        <p:spPr>
          <a:xfrm>
            <a:off x="389421" y="3556141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 Row101 -&gt; C1</a:t>
            </a:r>
          </a:p>
          <a:p>
            <a:endParaRPr lang="en-IN" dirty="0"/>
          </a:p>
          <a:p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160625167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860306" y="1505960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 Null</a:t>
            </a:r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3018715" y="1582376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428239494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81696498"/>
              </p:ext>
            </p:extLst>
          </p:nvPr>
        </p:nvGraphicFramePr>
        <p:xfrm>
          <a:off x="4087522" y="1300470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01235064"/>
              </p:ext>
            </p:extLst>
          </p:nvPr>
        </p:nvGraphicFramePr>
        <p:xfrm>
          <a:off x="6694763" y="1300470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782644" y="2452654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860306" y="1505960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=Row201-&gt;C1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Mark if the block on previous next() call and the seek() has landed on the same block.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en-IN" dirty="0"/>
          </a:p>
          <a:p>
            <a:endParaRPr lang="en-IN" dirty="0"/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3086097" y="1505960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Seek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5D60725-D303-454C-9654-B379FE90ECAD}"/>
              </a:ext>
            </a:extLst>
          </p:cNvPr>
          <p:cNvSpPr txBox="1"/>
          <p:nvPr/>
        </p:nvSpPr>
        <p:spPr>
          <a:xfrm>
            <a:off x="2471089" y="1656172"/>
            <a:ext cx="171208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 err="1"/>
              <a:t>Sameblockseeked</a:t>
            </a:r>
            <a:r>
              <a:rPr lang="en-IN" sz="1200" dirty="0"/>
              <a:t> = true</a:t>
            </a:r>
          </a:p>
        </p:txBody>
      </p:sp>
    </p:spTree>
    <p:extLst>
      <p:ext uri="{BB962C8B-B14F-4D97-AF65-F5344CB8AC3E}">
        <p14:creationId xmlns:p14="http://schemas.microsoft.com/office/powerpoint/2010/main" val="3465894627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829012" y="3429000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=Row201-&gt;C1</a:t>
            </a:r>
          </a:p>
          <a:p>
            <a:endParaRPr lang="en-IN" dirty="0"/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3025536" y="3480687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23037596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9E67E5-23D9-409D-B4A9-25E4B6A529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IN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DD88DFE-F9C7-498A-B011-D181166DDE8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N" dirty="0"/>
              <a:t>In this example am assuming rows are sorted but not on lexicographical order but just in alphabetical/numerical order. (for simplicity)</a:t>
            </a:r>
          </a:p>
          <a:p>
            <a:r>
              <a:rPr lang="en-IN" dirty="0"/>
              <a:t>User issues scan with </a:t>
            </a:r>
            <a:r>
              <a:rPr lang="en-IN" dirty="0" err="1"/>
              <a:t>addColumns</a:t>
            </a:r>
            <a:r>
              <a:rPr lang="en-IN" dirty="0"/>
              <a:t> and covers all the columns in the row (1 to 100)</a:t>
            </a:r>
          </a:p>
          <a:p>
            <a:r>
              <a:rPr lang="en-IN" dirty="0"/>
              <a:t>This is an optimization where the filter can say SKIP but the SQM says SEEK_NEXT_COL or also cases where it is a simple scan case with </a:t>
            </a:r>
            <a:r>
              <a:rPr lang="en-IN" dirty="0" err="1"/>
              <a:t>addColumns</a:t>
            </a:r>
            <a:r>
              <a:rPr lang="en-IN" dirty="0"/>
              <a:t>(). </a:t>
            </a:r>
          </a:p>
          <a:p>
            <a:r>
              <a:rPr lang="en-IN" dirty="0"/>
              <a:t>It is a single version block distribution of cells</a:t>
            </a:r>
          </a:p>
          <a:p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1820011330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15668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267467497"/>
              </p:ext>
            </p:extLst>
          </p:nvPr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5518484" y="1579374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endParaRPr lang="en-IN" dirty="0"/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5646422" y="1579374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246146475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15668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81519687"/>
              </p:ext>
            </p:extLst>
          </p:nvPr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739738" y="2452654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5518484" y="1579374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=Row301-&gt;c1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Mark if the block on previous next() call and the seek() has landed on the same block.</a:t>
            </a:r>
          </a:p>
          <a:p>
            <a:endParaRPr lang="en-IN" dirty="0"/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5646422" y="1579374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Seek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45CE358-CB89-4612-AB80-ED6318309791}"/>
              </a:ext>
            </a:extLst>
          </p:cNvPr>
          <p:cNvSpPr txBox="1"/>
          <p:nvPr/>
        </p:nvSpPr>
        <p:spPr>
          <a:xfrm>
            <a:off x="5235360" y="1717873"/>
            <a:ext cx="171208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 err="1"/>
              <a:t>Sameblockseeked</a:t>
            </a:r>
            <a:r>
              <a:rPr lang="en-IN" sz="1200" dirty="0"/>
              <a:t> = true</a:t>
            </a:r>
          </a:p>
        </p:txBody>
      </p:sp>
    </p:spTree>
    <p:extLst>
      <p:ext uri="{BB962C8B-B14F-4D97-AF65-F5344CB8AC3E}">
        <p14:creationId xmlns:p14="http://schemas.microsoft.com/office/powerpoint/2010/main" val="415396422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FD79D2-AB64-4304-986F-C394C1B48D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/>
              <a:t>With patch 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B666A9-719B-49DE-BD50-2038BF8B725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N" dirty="0"/>
              <a:t>We continue the same until we reach </a:t>
            </a:r>
            <a:r>
              <a:rPr lang="en-IN" dirty="0" err="1"/>
              <a:t>atleast</a:t>
            </a:r>
            <a:r>
              <a:rPr lang="en-IN" dirty="0"/>
              <a:t> 4 blocks as per the configuration. </a:t>
            </a:r>
          </a:p>
          <a:p>
            <a:r>
              <a:rPr lang="en-IN" dirty="0"/>
              <a:t>If we find that the seek() lands on the same next() block from then on We turn the optimization where the seek() is stopped and we move with next() only.</a:t>
            </a:r>
          </a:p>
        </p:txBody>
      </p:sp>
    </p:spTree>
    <p:extLst>
      <p:ext uri="{BB962C8B-B14F-4D97-AF65-F5344CB8AC3E}">
        <p14:creationId xmlns:p14="http://schemas.microsoft.com/office/powerpoint/2010/main" val="329756498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94165575"/>
              </p:ext>
            </p:extLst>
          </p:nvPr>
        </p:nvGraphicFramePr>
        <p:xfrm>
          <a:off x="959615" y="131655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Row500-&gt;C1:c100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53469662"/>
              </p:ext>
            </p:extLst>
          </p:nvPr>
        </p:nvGraphicFramePr>
        <p:xfrm>
          <a:off x="4093942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Row600-&gt;C1:c100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686278069"/>
              </p:ext>
            </p:extLst>
          </p:nvPr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Row700-&gt;C1:c100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977161" y="2429940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0 comparisons</a:t>
            </a:r>
          </a:p>
          <a:p>
            <a:endParaRPr lang="en-IN" dirty="0"/>
          </a:p>
          <a:p>
            <a:endParaRPr lang="en-IN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3B7FB656-90D5-4436-A10B-1D7B29346294}"/>
              </a:ext>
            </a:extLst>
          </p:cNvPr>
          <p:cNvCxnSpPr/>
          <p:nvPr/>
        </p:nvCxnSpPr>
        <p:spPr>
          <a:xfrm>
            <a:off x="259882" y="1501541"/>
            <a:ext cx="69973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1DDBBF-8EE5-49D8-9FC3-9A42669A5C2E}"/>
              </a:ext>
            </a:extLst>
          </p:cNvPr>
          <p:cNvSpPr txBox="1"/>
          <p:nvPr/>
        </p:nvSpPr>
        <p:spPr>
          <a:xfrm>
            <a:off x="308009" y="1548027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225196513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59615" y="131655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Row500-&gt;C1:c100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4093942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Row600-&gt;C1:c100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Row700-&gt;C1:c100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977161" y="2429940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0 </a:t>
            </a:r>
            <a:r>
              <a:rPr lang="en-IN" dirty="0" err="1"/>
              <a:t>comparions</a:t>
            </a:r>
            <a:endParaRPr lang="en-IN" dirty="0"/>
          </a:p>
          <a:p>
            <a:endParaRPr lang="en-IN" dirty="0"/>
          </a:p>
          <a:p>
            <a:endParaRPr lang="en-IN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3B7FB656-90D5-4436-A10B-1D7B29346294}"/>
              </a:ext>
            </a:extLst>
          </p:cNvPr>
          <p:cNvCxnSpPr/>
          <p:nvPr/>
        </p:nvCxnSpPr>
        <p:spPr>
          <a:xfrm>
            <a:off x="254871" y="2106455"/>
            <a:ext cx="69973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1DDBBF-8EE5-49D8-9FC3-9A42669A5C2E}"/>
              </a:ext>
            </a:extLst>
          </p:cNvPr>
          <p:cNvSpPr txBox="1"/>
          <p:nvPr/>
        </p:nvSpPr>
        <p:spPr>
          <a:xfrm>
            <a:off x="302998" y="2152941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349268408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59615" y="131655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Row500-&gt;C1:c100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4093942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Row600-&gt;C1:c100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Row700-&gt;C1:c100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977161" y="2429940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0 comparisons</a:t>
            </a:r>
          </a:p>
          <a:p>
            <a:endParaRPr lang="en-IN" dirty="0"/>
          </a:p>
          <a:p>
            <a:endParaRPr lang="en-IN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3B7FB656-90D5-4436-A10B-1D7B29346294}"/>
              </a:ext>
            </a:extLst>
          </p:cNvPr>
          <p:cNvCxnSpPr/>
          <p:nvPr/>
        </p:nvCxnSpPr>
        <p:spPr>
          <a:xfrm>
            <a:off x="308008" y="2799272"/>
            <a:ext cx="69973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1DDBBF-8EE5-49D8-9FC3-9A42669A5C2E}"/>
              </a:ext>
            </a:extLst>
          </p:cNvPr>
          <p:cNvSpPr txBox="1"/>
          <p:nvPr/>
        </p:nvSpPr>
        <p:spPr>
          <a:xfrm>
            <a:off x="356135" y="2845758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2190922470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59615" y="131655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Row500-&gt;C1:c100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4093942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Row600-&gt;C1:c100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Row700-&gt;C1:c100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977161" y="2429940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0 comparisons</a:t>
            </a:r>
          </a:p>
          <a:p>
            <a:endParaRPr lang="en-IN" dirty="0"/>
          </a:p>
          <a:p>
            <a:endParaRPr lang="en-IN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3B7FB656-90D5-4436-A10B-1D7B29346294}"/>
              </a:ext>
            </a:extLst>
          </p:cNvPr>
          <p:cNvCxnSpPr/>
          <p:nvPr/>
        </p:nvCxnSpPr>
        <p:spPr>
          <a:xfrm>
            <a:off x="292565" y="3581451"/>
            <a:ext cx="69973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1DDBBF-8EE5-49D8-9FC3-9A42669A5C2E}"/>
              </a:ext>
            </a:extLst>
          </p:cNvPr>
          <p:cNvSpPr txBox="1"/>
          <p:nvPr/>
        </p:nvSpPr>
        <p:spPr>
          <a:xfrm>
            <a:off x="340692" y="3627937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208438875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59615" y="131655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Row500-&gt;C1:c100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4093942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Row600-&gt;C1:c100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Row700-&gt;C1:c100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977161" y="2429940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0 comparisons</a:t>
            </a:r>
          </a:p>
          <a:p>
            <a:endParaRPr lang="en-IN" dirty="0"/>
          </a:p>
          <a:p>
            <a:endParaRPr lang="en-IN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3B7FB656-90D5-4436-A10B-1D7B29346294}"/>
              </a:ext>
            </a:extLst>
          </p:cNvPr>
          <p:cNvCxnSpPr/>
          <p:nvPr/>
        </p:nvCxnSpPr>
        <p:spPr>
          <a:xfrm>
            <a:off x="3426892" y="1598329"/>
            <a:ext cx="69973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1DDBBF-8EE5-49D8-9FC3-9A42669A5C2E}"/>
              </a:ext>
            </a:extLst>
          </p:cNvPr>
          <p:cNvSpPr txBox="1"/>
          <p:nvPr/>
        </p:nvSpPr>
        <p:spPr>
          <a:xfrm>
            <a:off x="3475019" y="1644815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87890856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59615" y="131655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Row500-&gt;C1:c100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4093942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Row600-&gt;C1:c100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Row700-&gt;C1:c100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977161" y="2429940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0 comparisons</a:t>
            </a:r>
          </a:p>
          <a:p>
            <a:endParaRPr lang="en-IN" dirty="0"/>
          </a:p>
          <a:p>
            <a:endParaRPr lang="en-IN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3B7FB656-90D5-4436-A10B-1D7B29346294}"/>
              </a:ext>
            </a:extLst>
          </p:cNvPr>
          <p:cNvCxnSpPr/>
          <p:nvPr/>
        </p:nvCxnSpPr>
        <p:spPr>
          <a:xfrm>
            <a:off x="3343369" y="2184913"/>
            <a:ext cx="69973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1DDBBF-8EE5-49D8-9FC3-9A42669A5C2E}"/>
              </a:ext>
            </a:extLst>
          </p:cNvPr>
          <p:cNvSpPr txBox="1"/>
          <p:nvPr/>
        </p:nvSpPr>
        <p:spPr>
          <a:xfrm>
            <a:off x="3391496" y="2231399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131196146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59615" y="131655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Row500-&gt;C1:c100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4093942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Row600-&gt;C1:c100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Row700-&gt;C1:c100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977161" y="2429940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0 comparisons</a:t>
            </a:r>
          </a:p>
          <a:p>
            <a:endParaRPr lang="en-IN" dirty="0"/>
          </a:p>
          <a:p>
            <a:endParaRPr lang="en-IN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3B7FB656-90D5-4436-A10B-1D7B29346294}"/>
              </a:ext>
            </a:extLst>
          </p:cNvPr>
          <p:cNvCxnSpPr/>
          <p:nvPr/>
        </p:nvCxnSpPr>
        <p:spPr>
          <a:xfrm>
            <a:off x="3343369" y="2855985"/>
            <a:ext cx="69973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1DDBBF-8EE5-49D8-9FC3-9A42669A5C2E}"/>
              </a:ext>
            </a:extLst>
          </p:cNvPr>
          <p:cNvSpPr txBox="1"/>
          <p:nvPr/>
        </p:nvSpPr>
        <p:spPr>
          <a:xfrm>
            <a:off x="3391496" y="2902471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34041000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FullScan</a:t>
            </a:r>
            <a:r>
              <a:rPr lang="en-IN" dirty="0"/>
              <a:t> with </a:t>
            </a:r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421894210"/>
              </p:ext>
            </p:extLst>
          </p:nvPr>
        </p:nvGraphicFramePr>
        <p:xfrm>
          <a:off x="1069204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58603806"/>
              </p:ext>
            </p:extLst>
          </p:nvPr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18084395"/>
              </p:ext>
            </p:extLst>
          </p:nvPr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00470271"/>
              </p:ext>
            </p:extLst>
          </p:nvPr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67903" y="1395663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6AB4BA50-1C2A-4362-BABF-9CB953B6F6B0}"/>
              </a:ext>
            </a:extLst>
          </p:cNvPr>
          <p:cNvSpPr txBox="1"/>
          <p:nvPr/>
        </p:nvSpPr>
        <p:spPr>
          <a:xfrm>
            <a:off x="346109" y="1539204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Seek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 Row101 -&gt; C1</a:t>
            </a:r>
          </a:p>
          <a:p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3304389646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59615" y="131655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Row500-&gt;C1:c100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4093942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Row600-&gt;C1:c100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Row700-&gt;C1:c100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977161" y="2429940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0 comparisons</a:t>
            </a:r>
          </a:p>
          <a:p>
            <a:endParaRPr lang="en-IN" dirty="0"/>
          </a:p>
          <a:p>
            <a:endParaRPr lang="en-IN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3B7FB656-90D5-4436-A10B-1D7B29346294}"/>
              </a:ext>
            </a:extLst>
          </p:cNvPr>
          <p:cNvCxnSpPr/>
          <p:nvPr/>
        </p:nvCxnSpPr>
        <p:spPr>
          <a:xfrm>
            <a:off x="3343369" y="3510503"/>
            <a:ext cx="69973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1DDBBF-8EE5-49D8-9FC3-9A42669A5C2E}"/>
              </a:ext>
            </a:extLst>
          </p:cNvPr>
          <p:cNvSpPr txBox="1"/>
          <p:nvPr/>
        </p:nvSpPr>
        <p:spPr>
          <a:xfrm>
            <a:off x="3391496" y="3556989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243278777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959615" y="131655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Row402-&gt;c1:c100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Row500-&gt;C1:c100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204116086"/>
              </p:ext>
            </p:extLst>
          </p:nvPr>
        </p:nvGraphicFramePr>
        <p:xfrm>
          <a:off x="38004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Row503-&gt;c1:c100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Row600-&gt;C1:c100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884269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Row603-&gt;c1:c100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Row700-&gt;C1:c100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977161" y="2429940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=null</a:t>
            </a:r>
          </a:p>
          <a:p>
            <a:endParaRPr lang="en-IN" dirty="0"/>
          </a:p>
          <a:p>
            <a:endParaRPr lang="en-IN" dirty="0"/>
          </a:p>
          <a:p>
            <a:r>
              <a:rPr lang="en-IN" dirty="0"/>
              <a:t>The scan continues till the end of the scan stop row is reached without doing any seeks or comparisons.</a:t>
            </a:r>
          </a:p>
          <a:p>
            <a:endParaRPr lang="en-IN" dirty="0"/>
          </a:p>
        </p:txBody>
      </p: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3B7FB656-90D5-4436-A10B-1D7B29346294}"/>
              </a:ext>
            </a:extLst>
          </p:cNvPr>
          <p:cNvCxnSpPr>
            <a:cxnSpLocks/>
          </p:cNvCxnSpPr>
          <p:nvPr/>
        </p:nvCxnSpPr>
        <p:spPr>
          <a:xfrm>
            <a:off x="6219320" y="1586752"/>
            <a:ext cx="69362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TextBox 7">
            <a:extLst>
              <a:ext uri="{FF2B5EF4-FFF2-40B4-BE49-F238E27FC236}">
                <a16:creationId xmlns:a16="http://schemas.microsoft.com/office/drawing/2014/main" id="{421DDBBF-8EE5-49D8-9FC3-9A42669A5C2E}"/>
              </a:ext>
            </a:extLst>
          </p:cNvPr>
          <p:cNvSpPr txBox="1"/>
          <p:nvPr/>
        </p:nvSpPr>
        <p:spPr>
          <a:xfrm>
            <a:off x="6267448" y="1656847"/>
            <a:ext cx="47786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15815034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069204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84712230"/>
              </p:ext>
            </p:extLst>
          </p:nvPr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06974188"/>
              </p:ext>
            </p:extLst>
          </p:nvPr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02922193"/>
              </p:ext>
            </p:extLst>
          </p:nvPr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29403" y="2136809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6AB4BA50-1C2A-4362-BABF-9CB953B6F6B0}"/>
              </a:ext>
            </a:extLst>
          </p:cNvPr>
          <p:cNvSpPr txBox="1"/>
          <p:nvPr/>
        </p:nvSpPr>
        <p:spPr>
          <a:xfrm>
            <a:off x="356135" y="2230999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 Row101 -&gt; C1</a:t>
            </a:r>
          </a:p>
          <a:p>
            <a:r>
              <a:rPr lang="en-IN" dirty="0"/>
              <a:t>Number of comparisons with </a:t>
            </a:r>
            <a:r>
              <a:rPr lang="en-IN" dirty="0" err="1"/>
              <a:t>nextIndexKey</a:t>
            </a:r>
            <a:r>
              <a:rPr lang="en-IN" dirty="0"/>
              <a:t>= 100</a:t>
            </a:r>
          </a:p>
          <a:p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222341964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069204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084494691"/>
              </p:ext>
            </p:extLst>
          </p:nvPr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16774589"/>
              </p:ext>
            </p:extLst>
          </p:nvPr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075602405"/>
              </p:ext>
            </p:extLst>
          </p:nvPr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62691" y="2692664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6AB4BA50-1C2A-4362-BABF-9CB953B6F6B0}"/>
              </a:ext>
            </a:extLst>
          </p:cNvPr>
          <p:cNvSpPr txBox="1"/>
          <p:nvPr/>
        </p:nvSpPr>
        <p:spPr>
          <a:xfrm>
            <a:off x="389423" y="2738830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 Row101-&gt; C1</a:t>
            </a:r>
          </a:p>
          <a:p>
            <a:r>
              <a:rPr lang="en-IN" dirty="0"/>
              <a:t>Number of comparisons with </a:t>
            </a:r>
            <a:r>
              <a:rPr lang="en-IN" dirty="0" err="1"/>
              <a:t>nextIndexKey</a:t>
            </a:r>
            <a:r>
              <a:rPr lang="en-IN" dirty="0"/>
              <a:t>= 100</a:t>
            </a:r>
          </a:p>
          <a:p>
            <a:endParaRPr lang="en-IN" dirty="0"/>
          </a:p>
          <a:p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9506244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1069204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21023127"/>
              </p:ext>
            </p:extLst>
          </p:nvPr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973073098"/>
              </p:ext>
            </p:extLst>
          </p:nvPr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57185209"/>
              </p:ext>
            </p:extLst>
          </p:nvPr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62689" y="3556141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>
            <a:extLst>
              <a:ext uri="{FF2B5EF4-FFF2-40B4-BE49-F238E27FC236}">
                <a16:creationId xmlns:a16="http://schemas.microsoft.com/office/drawing/2014/main" id="{6AB4BA50-1C2A-4362-BABF-9CB953B6F6B0}"/>
              </a:ext>
            </a:extLst>
          </p:cNvPr>
          <p:cNvSpPr txBox="1"/>
          <p:nvPr/>
        </p:nvSpPr>
        <p:spPr>
          <a:xfrm>
            <a:off x="389421" y="3556141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 Row101 -&gt; C1</a:t>
            </a:r>
          </a:p>
          <a:p>
            <a:r>
              <a:rPr lang="en-IN" dirty="0"/>
              <a:t>Number of comparisons with </a:t>
            </a:r>
            <a:r>
              <a:rPr lang="en-IN" dirty="0" err="1"/>
              <a:t>nextIndexKey</a:t>
            </a:r>
            <a:r>
              <a:rPr lang="en-IN" dirty="0"/>
              <a:t>= 100</a:t>
            </a:r>
          </a:p>
          <a:p>
            <a:endParaRPr lang="en-IN" dirty="0"/>
          </a:p>
          <a:p>
            <a:endParaRPr lang="en-IN" dirty="0"/>
          </a:p>
        </p:txBody>
      </p:sp>
    </p:spTree>
    <p:extLst>
      <p:ext uri="{BB962C8B-B14F-4D97-AF65-F5344CB8AC3E}">
        <p14:creationId xmlns:p14="http://schemas.microsoft.com/office/powerpoint/2010/main" val="94508193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3911989"/>
              </p:ext>
            </p:extLst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860306" y="1505960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 err="1"/>
              <a:t>NextIndexKey</a:t>
            </a:r>
            <a:r>
              <a:rPr lang="en-IN" dirty="0"/>
              <a:t> = Null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Since </a:t>
            </a:r>
            <a:r>
              <a:rPr lang="en-IN" dirty="0" err="1"/>
              <a:t>nextIndexKey</a:t>
            </a:r>
            <a:r>
              <a:rPr lang="en-IN" dirty="0"/>
              <a:t> is null we do a Seek which </a:t>
            </a:r>
            <a:r>
              <a:rPr lang="en-IN" dirty="0" err="1"/>
              <a:t>inturn</a:t>
            </a:r>
            <a:r>
              <a:rPr lang="en-IN" dirty="0"/>
              <a:t> loads the same block where we reached with next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IN" dirty="0"/>
              <a:t>By the time we came here we have done 100*100 compares</a:t>
            </a:r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3113768" y="1665743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140041060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860306" y="1505960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=Row201-&gt;C1</a:t>
            </a:r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3113768" y="1665743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Seek</a:t>
            </a:r>
          </a:p>
        </p:txBody>
      </p:sp>
    </p:spTree>
    <p:extLst>
      <p:ext uri="{BB962C8B-B14F-4D97-AF65-F5344CB8AC3E}">
        <p14:creationId xmlns:p14="http://schemas.microsoft.com/office/powerpoint/2010/main" val="339604590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5AAF09-E7B3-4E98-BD22-039A114264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err="1"/>
              <a:t>Scan#addColumns</a:t>
            </a:r>
            <a:r>
              <a:rPr lang="en-IN" dirty="0"/>
              <a:t>(1…100)</a:t>
            </a:r>
          </a:p>
        </p:txBody>
      </p:sp>
      <p:graphicFrame>
        <p:nvGraphicFramePr>
          <p:cNvPr id="18" name="Table 18">
            <a:extLst>
              <a:ext uri="{FF2B5EF4-FFF2-40B4-BE49-F238E27FC236}">
                <a16:creationId xmlns:a16="http://schemas.microsoft.com/office/drawing/2014/main" id="{BA2555B2-3F9B-4338-986E-10860E9512DD}"/>
              </a:ext>
            </a:extLst>
          </p:cNvPr>
          <p:cNvGraphicFramePr>
            <a:graphicFrameLocks noGrp="1"/>
          </p:cNvGraphicFramePr>
          <p:nvPr>
            <p:ph idx="1"/>
          </p:nvPr>
        </p:nvGraphicFramePr>
        <p:xfrm>
          <a:off x="436340" y="1308836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Row0-&gt;c1..C100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Row100-&gt;C1:c100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2" name="Table 18">
            <a:extLst>
              <a:ext uri="{FF2B5EF4-FFF2-40B4-BE49-F238E27FC236}">
                <a16:creationId xmlns:a16="http://schemas.microsoft.com/office/drawing/2014/main" id="{71D64617-3E02-4E67-892E-8D4B3DFD0F82}"/>
              </a:ext>
            </a:extLst>
          </p:cNvPr>
          <p:cNvGraphicFramePr>
            <a:graphicFrameLocks/>
          </p:cNvGraphicFramePr>
          <p:nvPr/>
        </p:nvGraphicFramePr>
        <p:xfrm>
          <a:off x="3595833" y="1291045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Row103-&gt;c1:c100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Row200-&gt;C1:c100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3" name="Table 18">
            <a:extLst>
              <a:ext uri="{FF2B5EF4-FFF2-40B4-BE49-F238E27FC236}">
                <a16:creationId xmlns:a16="http://schemas.microsoft.com/office/drawing/2014/main" id="{3596A6BE-1973-4F18-A37F-DC5E0B785530}"/>
              </a:ext>
            </a:extLst>
          </p:cNvPr>
          <p:cNvGraphicFramePr>
            <a:graphicFrameLocks/>
          </p:cNvGraphicFramePr>
          <p:nvPr/>
        </p:nvGraphicFramePr>
        <p:xfrm>
          <a:off x="6254011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Row203-&gt;c1:c100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Row300-&gt;C1:c100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graphicFrame>
        <p:nvGraphicFramePr>
          <p:cNvPr id="24" name="Table 18">
            <a:extLst>
              <a:ext uri="{FF2B5EF4-FFF2-40B4-BE49-F238E27FC236}">
                <a16:creationId xmlns:a16="http://schemas.microsoft.com/office/drawing/2014/main" id="{F85CD885-B9F6-4E0B-82B2-5BDC97DE94D4}"/>
              </a:ext>
            </a:extLst>
          </p:cNvPr>
          <p:cNvGraphicFramePr>
            <a:graphicFrameLocks/>
          </p:cNvGraphicFramePr>
          <p:nvPr/>
        </p:nvGraphicFramePr>
        <p:xfrm>
          <a:off x="9727932" y="1311757"/>
          <a:ext cx="2087881" cy="2596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7881">
                  <a:extLst>
                    <a:ext uri="{9D8B030D-6E8A-4147-A177-3AD203B41FA5}">
                      <a16:colId xmlns:a16="http://schemas.microsoft.com/office/drawing/2014/main" val="2211230956"/>
                    </a:ext>
                  </a:extLst>
                </a:gridCol>
              </a:tblGrid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Row701-&gt;c1..C100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04900202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Row702-&gt;c1:c100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9684477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Row703-&gt;c1:c100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82919933"/>
                  </a:ext>
                </a:extLst>
              </a:tr>
              <a:tr h="649025">
                <a:tc>
                  <a:txBody>
                    <a:bodyPr/>
                    <a:lstStyle/>
                    <a:p>
                      <a:r>
                        <a:rPr lang="en-IN" dirty="0"/>
                        <a:t>………</a:t>
                      </a:r>
                    </a:p>
                    <a:p>
                      <a:r>
                        <a:rPr lang="en-IN" dirty="0"/>
                        <a:t>Row800-&gt;C1:c100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35254397"/>
                  </a:ext>
                </a:extLst>
              </a:tr>
            </a:tbl>
          </a:graphicData>
        </a:graphic>
      </p:graphicFrame>
      <p:sp>
        <p:nvSpPr>
          <p:cNvPr id="25" name="TextBox 24">
            <a:extLst>
              <a:ext uri="{FF2B5EF4-FFF2-40B4-BE49-F238E27FC236}">
                <a16:creationId xmlns:a16="http://schemas.microsoft.com/office/drawing/2014/main" id="{012394FE-C823-43D8-99B5-5E9D3FD0B126}"/>
              </a:ext>
            </a:extLst>
          </p:cNvPr>
          <p:cNvSpPr txBox="1"/>
          <p:nvPr/>
        </p:nvSpPr>
        <p:spPr>
          <a:xfrm>
            <a:off x="8499107" y="2507998"/>
            <a:ext cx="150154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/>
              <a:t>………………</a:t>
            </a:r>
          </a:p>
        </p:txBody>
      </p:sp>
      <p:cxnSp>
        <p:nvCxnSpPr>
          <p:cNvPr id="27" name="Straight Arrow Connector 26">
            <a:extLst>
              <a:ext uri="{FF2B5EF4-FFF2-40B4-BE49-F238E27FC236}">
                <a16:creationId xmlns:a16="http://schemas.microsoft.com/office/drawing/2014/main" id="{3116ECE7-EEDD-4FB7-BB00-9BD60DE054C6}"/>
              </a:ext>
            </a:extLst>
          </p:cNvPr>
          <p:cNvCxnSpPr/>
          <p:nvPr/>
        </p:nvCxnSpPr>
        <p:spPr>
          <a:xfrm>
            <a:off x="2850681" y="2064463"/>
            <a:ext cx="735527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TextBox 28">
            <a:extLst>
              <a:ext uri="{FF2B5EF4-FFF2-40B4-BE49-F238E27FC236}">
                <a16:creationId xmlns:a16="http://schemas.microsoft.com/office/drawing/2014/main" id="{91C8177E-06A5-4AA2-8401-16473792ABB1}"/>
              </a:ext>
            </a:extLst>
          </p:cNvPr>
          <p:cNvSpPr txBox="1"/>
          <p:nvPr/>
        </p:nvSpPr>
        <p:spPr>
          <a:xfrm>
            <a:off x="1588168" y="4668253"/>
            <a:ext cx="4167739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dirty="0" err="1"/>
              <a:t>NextIndexKey</a:t>
            </a:r>
            <a:r>
              <a:rPr lang="en-IN" dirty="0"/>
              <a:t> =Row201-&gt;C1</a:t>
            </a:r>
          </a:p>
          <a:p>
            <a:r>
              <a:rPr lang="en-IN" dirty="0"/>
              <a:t>Number of comparisons with </a:t>
            </a:r>
            <a:r>
              <a:rPr lang="en-IN" dirty="0" err="1"/>
              <a:t>nextIndexKey</a:t>
            </a:r>
            <a:r>
              <a:rPr lang="en-IN" dirty="0"/>
              <a:t>= 100</a:t>
            </a:r>
          </a:p>
          <a:p>
            <a:endParaRPr lang="en-IN" dirty="0"/>
          </a:p>
          <a:p>
            <a:endParaRPr lang="en-IN" dirty="0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02C13FA5-25AD-4644-B904-115D3AED3DA5}"/>
              </a:ext>
            </a:extLst>
          </p:cNvPr>
          <p:cNvSpPr txBox="1"/>
          <p:nvPr/>
        </p:nvSpPr>
        <p:spPr>
          <a:xfrm>
            <a:off x="3094518" y="2064463"/>
            <a:ext cx="4820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IN" sz="1200" dirty="0"/>
              <a:t>Next</a:t>
            </a:r>
          </a:p>
        </p:txBody>
      </p:sp>
    </p:spTree>
    <p:extLst>
      <p:ext uri="{BB962C8B-B14F-4D97-AF65-F5344CB8AC3E}">
        <p14:creationId xmlns:p14="http://schemas.microsoft.com/office/powerpoint/2010/main" val="326354749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Metadata/LabelInfo.xml><?xml version="1.0" encoding="utf-8"?>
<clbl:labelList xmlns:clbl="http://schemas.microsoft.com/office/2020/mipLabelMetadata">
  <clbl:label id="{f42aa342-8706-4288-bd11-ebb85995028c}" enabled="1" method="Standard" siteId="{72f988bf-86f1-41af-91ab-2d7cd011db47}" contentBits="0" removed="0"/>
</clbl:labelList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2956</Words>
  <Application>Microsoft Office PowerPoint</Application>
  <PresentationFormat>Widescreen</PresentationFormat>
  <Paragraphs>667</Paragraphs>
  <Slides>31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6" baseType="lpstr">
      <vt:lpstr>-apple-system</vt:lpstr>
      <vt:lpstr>Arial</vt:lpstr>
      <vt:lpstr>Calibri</vt:lpstr>
      <vt:lpstr>Calibri Light</vt:lpstr>
      <vt:lpstr>Office Theme</vt:lpstr>
      <vt:lpstr>HBASE-24637</vt:lpstr>
      <vt:lpstr>PowerPoint Presentation</vt:lpstr>
      <vt:lpstr>FullScan with 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PowerPoint Presentation</vt:lpstr>
      <vt:lpstr>With patch 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With patch 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  <vt:lpstr>Scan#addColumns(1…100)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Ramkrishna Vasudevan</dc:creator>
  <cp:lastModifiedBy>Ramkrishna Vasudevan</cp:lastModifiedBy>
  <cp:revision>1</cp:revision>
  <dcterms:created xsi:type="dcterms:W3CDTF">2020-12-07T10:08:29Z</dcterms:created>
  <dcterms:modified xsi:type="dcterms:W3CDTF">2020-12-07T10:58:59Z</dcterms:modified>
</cp:coreProperties>
</file>

<file path=docProps/thumbnail.jpeg>
</file>