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7.xml" ContentType="application/vnd.openxmlformats-officedocument.presentationml.notesSlide+xml"/>
  <Override PartName="/ppt/tags/tag22.xml" ContentType="application/vnd.openxmlformats-officedocument.presentationml.tags+xml"/>
  <Override PartName="/ppt/charts/chart1.xml" ContentType="application/vnd.openxmlformats-officedocument.drawingml.chart+xml"/>
  <Override PartName="/ppt/tags/tag23.xml" ContentType="application/vnd.openxmlformats-officedocument.presentationml.tag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</p:sldMasterIdLst>
  <p:notesMasterIdLst>
    <p:notesMasterId r:id="rId42"/>
  </p:notesMasterIdLst>
  <p:handoutMasterIdLst>
    <p:handoutMasterId r:id="rId43"/>
  </p:handoutMasterIdLst>
  <p:sldIdLst>
    <p:sldId id="264" r:id="rId2"/>
    <p:sldId id="307" r:id="rId3"/>
    <p:sldId id="291" r:id="rId4"/>
    <p:sldId id="289" r:id="rId5"/>
    <p:sldId id="290" r:id="rId6"/>
    <p:sldId id="308" r:id="rId7"/>
    <p:sldId id="309" r:id="rId8"/>
    <p:sldId id="271" r:id="rId9"/>
    <p:sldId id="272" r:id="rId10"/>
    <p:sldId id="314" r:id="rId11"/>
    <p:sldId id="315" r:id="rId12"/>
    <p:sldId id="300" r:id="rId13"/>
    <p:sldId id="319" r:id="rId14"/>
    <p:sldId id="320" r:id="rId15"/>
    <p:sldId id="294" r:id="rId16"/>
    <p:sldId id="299" r:id="rId17"/>
    <p:sldId id="313" r:id="rId18"/>
    <p:sldId id="283" r:id="rId19"/>
    <p:sldId id="275" r:id="rId20"/>
    <p:sldId id="274" r:id="rId21"/>
    <p:sldId id="276" r:id="rId22"/>
    <p:sldId id="288" r:id="rId23"/>
    <p:sldId id="297" r:id="rId24"/>
    <p:sldId id="298" r:id="rId25"/>
    <p:sldId id="301" r:id="rId26"/>
    <p:sldId id="310" r:id="rId27"/>
    <p:sldId id="321" r:id="rId28"/>
    <p:sldId id="322" r:id="rId29"/>
    <p:sldId id="323" r:id="rId30"/>
    <p:sldId id="324" r:id="rId31"/>
    <p:sldId id="325" r:id="rId32"/>
    <p:sldId id="326" r:id="rId33"/>
    <p:sldId id="278" r:id="rId34"/>
    <p:sldId id="312" r:id="rId35"/>
    <p:sldId id="317" r:id="rId36"/>
    <p:sldId id="316" r:id="rId37"/>
    <p:sldId id="318" r:id="rId38"/>
    <p:sldId id="296" r:id="rId39"/>
    <p:sldId id="277" r:id="rId40"/>
    <p:sldId id="284" r:id="rId4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00101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83495" autoAdjust="0"/>
  </p:normalViewPr>
  <p:slideViewPr>
    <p:cSldViewPr snapToGrid="0" snapToObjects="1">
      <p:cViewPr varScale="1">
        <p:scale>
          <a:sx n="126" d="100"/>
          <a:sy n="126" d="100"/>
        </p:scale>
        <p:origin x="-992" y="-96"/>
      </p:cViewPr>
      <p:guideLst>
        <p:guide orient="horz" pos="2894"/>
        <p:guide orient="horz" pos="1978"/>
        <p:guide orient="horz" pos="851"/>
        <p:guide orient="horz" pos="1620"/>
        <p:guide pos="319"/>
        <p:guide pos="5580"/>
        <p:guide pos="2880"/>
        <p:guide pos="1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ranbrought-lm:Users:anastas:WorkDesk:HbaseMemStore:excell-results:CellFlatMap-V0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ranbrought-lm:Users:anastas:WorkDesk:HbaseMemStore:excell-results:CellFlatMap-V0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ranbrought-lm:Users:anastas:WorkDesk:HbaseMemStore:excell-results:CellFlatMap-V0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ranbrought-lm:Users:anastas:WorkDesk:HbaseMemStore:excell-results:CellFlatMap-V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100"/>
            </a:pPr>
            <a:r>
              <a:rPr lang="en-US" sz="1100"/>
              <a:t>Zipfian (Reads 50%  - Writes 50%) - Read Latency 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skip-list based compaction</c:v>
          </c:tx>
          <c:spPr>
            <a:ln w="34290"/>
          </c:spPr>
          <c:marker>
            <c:symbol val="none"/>
          </c:marker>
          <c:cat>
            <c:numRef>
              <c:f>'no-cache-smallcell-Z-2'!$B$5:$B$564</c:f>
              <c:numCache>
                <c:formatCode>General</c:formatCode>
                <c:ptCount val="560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  <c:pt idx="9">
                  <c:v>100.0</c:v>
                </c:pt>
                <c:pt idx="10">
                  <c:v>110.0</c:v>
                </c:pt>
                <c:pt idx="11">
                  <c:v>120.0</c:v>
                </c:pt>
                <c:pt idx="12">
                  <c:v>130.0</c:v>
                </c:pt>
                <c:pt idx="13">
                  <c:v>140.0</c:v>
                </c:pt>
                <c:pt idx="14">
                  <c:v>150.0</c:v>
                </c:pt>
                <c:pt idx="15">
                  <c:v>160.0</c:v>
                </c:pt>
                <c:pt idx="16">
                  <c:v>170.0</c:v>
                </c:pt>
                <c:pt idx="17">
                  <c:v>180.0</c:v>
                </c:pt>
                <c:pt idx="18">
                  <c:v>190.0</c:v>
                </c:pt>
                <c:pt idx="19">
                  <c:v>200.0</c:v>
                </c:pt>
                <c:pt idx="20">
                  <c:v>210.0</c:v>
                </c:pt>
                <c:pt idx="21">
                  <c:v>220.0</c:v>
                </c:pt>
                <c:pt idx="22">
                  <c:v>230.0</c:v>
                </c:pt>
                <c:pt idx="23">
                  <c:v>240.0</c:v>
                </c:pt>
                <c:pt idx="24">
                  <c:v>250.0</c:v>
                </c:pt>
                <c:pt idx="25">
                  <c:v>260.0</c:v>
                </c:pt>
                <c:pt idx="26">
                  <c:v>270.0</c:v>
                </c:pt>
                <c:pt idx="27">
                  <c:v>280.0</c:v>
                </c:pt>
                <c:pt idx="28">
                  <c:v>290.0</c:v>
                </c:pt>
                <c:pt idx="29">
                  <c:v>300.0</c:v>
                </c:pt>
                <c:pt idx="30">
                  <c:v>310.0</c:v>
                </c:pt>
                <c:pt idx="31">
                  <c:v>320.0</c:v>
                </c:pt>
                <c:pt idx="32">
                  <c:v>330.0</c:v>
                </c:pt>
                <c:pt idx="33">
                  <c:v>340.0</c:v>
                </c:pt>
                <c:pt idx="34">
                  <c:v>350.0</c:v>
                </c:pt>
                <c:pt idx="35">
                  <c:v>360.0</c:v>
                </c:pt>
                <c:pt idx="36">
                  <c:v>370.0</c:v>
                </c:pt>
                <c:pt idx="37">
                  <c:v>380.0</c:v>
                </c:pt>
                <c:pt idx="38">
                  <c:v>390.0</c:v>
                </c:pt>
                <c:pt idx="39">
                  <c:v>400.0</c:v>
                </c:pt>
                <c:pt idx="40">
                  <c:v>410.0</c:v>
                </c:pt>
                <c:pt idx="41">
                  <c:v>420.0</c:v>
                </c:pt>
                <c:pt idx="42">
                  <c:v>430.0</c:v>
                </c:pt>
                <c:pt idx="43">
                  <c:v>440.0</c:v>
                </c:pt>
                <c:pt idx="44">
                  <c:v>450.0</c:v>
                </c:pt>
                <c:pt idx="45">
                  <c:v>460.0</c:v>
                </c:pt>
                <c:pt idx="46">
                  <c:v>470.0</c:v>
                </c:pt>
                <c:pt idx="47">
                  <c:v>480.0</c:v>
                </c:pt>
                <c:pt idx="48">
                  <c:v>490.0</c:v>
                </c:pt>
                <c:pt idx="49">
                  <c:v>500.0</c:v>
                </c:pt>
                <c:pt idx="50">
                  <c:v>510.0</c:v>
                </c:pt>
                <c:pt idx="51">
                  <c:v>520.0</c:v>
                </c:pt>
                <c:pt idx="52">
                  <c:v>530.0</c:v>
                </c:pt>
                <c:pt idx="53">
                  <c:v>540.0</c:v>
                </c:pt>
                <c:pt idx="54">
                  <c:v>550.0</c:v>
                </c:pt>
                <c:pt idx="55">
                  <c:v>560.0</c:v>
                </c:pt>
                <c:pt idx="56">
                  <c:v>570.0</c:v>
                </c:pt>
                <c:pt idx="57">
                  <c:v>580.0</c:v>
                </c:pt>
                <c:pt idx="58">
                  <c:v>590.0</c:v>
                </c:pt>
                <c:pt idx="59">
                  <c:v>600.0</c:v>
                </c:pt>
                <c:pt idx="60">
                  <c:v>610.0</c:v>
                </c:pt>
                <c:pt idx="61">
                  <c:v>620.0</c:v>
                </c:pt>
                <c:pt idx="62">
                  <c:v>630.0</c:v>
                </c:pt>
                <c:pt idx="63">
                  <c:v>640.0</c:v>
                </c:pt>
                <c:pt idx="64">
                  <c:v>650.0</c:v>
                </c:pt>
                <c:pt idx="65">
                  <c:v>660.0</c:v>
                </c:pt>
                <c:pt idx="66">
                  <c:v>670.0</c:v>
                </c:pt>
                <c:pt idx="67">
                  <c:v>680.0</c:v>
                </c:pt>
                <c:pt idx="68">
                  <c:v>690.0</c:v>
                </c:pt>
                <c:pt idx="69">
                  <c:v>700.0</c:v>
                </c:pt>
                <c:pt idx="70">
                  <c:v>710.0</c:v>
                </c:pt>
                <c:pt idx="71">
                  <c:v>720.0</c:v>
                </c:pt>
                <c:pt idx="72">
                  <c:v>730.0</c:v>
                </c:pt>
                <c:pt idx="73">
                  <c:v>740.0</c:v>
                </c:pt>
                <c:pt idx="74">
                  <c:v>750.0</c:v>
                </c:pt>
                <c:pt idx="75">
                  <c:v>760.0</c:v>
                </c:pt>
                <c:pt idx="76">
                  <c:v>770.0</c:v>
                </c:pt>
                <c:pt idx="77">
                  <c:v>780.0</c:v>
                </c:pt>
                <c:pt idx="78">
                  <c:v>790.0</c:v>
                </c:pt>
                <c:pt idx="79">
                  <c:v>800.0</c:v>
                </c:pt>
                <c:pt idx="80">
                  <c:v>810.0</c:v>
                </c:pt>
                <c:pt idx="81">
                  <c:v>820.0</c:v>
                </c:pt>
                <c:pt idx="82">
                  <c:v>830.0</c:v>
                </c:pt>
                <c:pt idx="83">
                  <c:v>840.0</c:v>
                </c:pt>
                <c:pt idx="84">
                  <c:v>850.0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  <c:pt idx="95">
                  <c:v>960.0</c:v>
                </c:pt>
                <c:pt idx="96">
                  <c:v>970.0</c:v>
                </c:pt>
                <c:pt idx="97">
                  <c:v>980.0</c:v>
                </c:pt>
                <c:pt idx="98">
                  <c:v>990.0</c:v>
                </c:pt>
                <c:pt idx="99">
                  <c:v>1000.0</c:v>
                </c:pt>
                <c:pt idx="100">
                  <c:v>1010.0</c:v>
                </c:pt>
                <c:pt idx="101">
                  <c:v>1020.0</c:v>
                </c:pt>
                <c:pt idx="102">
                  <c:v>1030.0</c:v>
                </c:pt>
                <c:pt idx="103">
                  <c:v>1040.0</c:v>
                </c:pt>
                <c:pt idx="104">
                  <c:v>1050.0</c:v>
                </c:pt>
                <c:pt idx="105">
                  <c:v>1060.0</c:v>
                </c:pt>
                <c:pt idx="106">
                  <c:v>1070.0</c:v>
                </c:pt>
                <c:pt idx="107">
                  <c:v>1080.0</c:v>
                </c:pt>
                <c:pt idx="108">
                  <c:v>1090.0</c:v>
                </c:pt>
                <c:pt idx="109">
                  <c:v>1100.0</c:v>
                </c:pt>
                <c:pt idx="110">
                  <c:v>1110.0</c:v>
                </c:pt>
                <c:pt idx="111">
                  <c:v>1120.0</c:v>
                </c:pt>
                <c:pt idx="112">
                  <c:v>1130.0</c:v>
                </c:pt>
                <c:pt idx="113">
                  <c:v>1140.0</c:v>
                </c:pt>
                <c:pt idx="114">
                  <c:v>1150.0</c:v>
                </c:pt>
                <c:pt idx="115">
                  <c:v>1160.0</c:v>
                </c:pt>
                <c:pt idx="116">
                  <c:v>1170.0</c:v>
                </c:pt>
                <c:pt idx="117">
                  <c:v>1180.0</c:v>
                </c:pt>
                <c:pt idx="118">
                  <c:v>1190.0</c:v>
                </c:pt>
                <c:pt idx="119">
                  <c:v>1200.0</c:v>
                </c:pt>
                <c:pt idx="120">
                  <c:v>1210.0</c:v>
                </c:pt>
                <c:pt idx="121">
                  <c:v>1220.0</c:v>
                </c:pt>
                <c:pt idx="122">
                  <c:v>1230.0</c:v>
                </c:pt>
                <c:pt idx="123">
                  <c:v>1240.0</c:v>
                </c:pt>
                <c:pt idx="124">
                  <c:v>1250.0</c:v>
                </c:pt>
                <c:pt idx="125">
                  <c:v>1260.0</c:v>
                </c:pt>
                <c:pt idx="126">
                  <c:v>1270.0</c:v>
                </c:pt>
                <c:pt idx="127">
                  <c:v>1280.0</c:v>
                </c:pt>
                <c:pt idx="128">
                  <c:v>1290.0</c:v>
                </c:pt>
                <c:pt idx="129">
                  <c:v>1300.0</c:v>
                </c:pt>
                <c:pt idx="130">
                  <c:v>1310.0</c:v>
                </c:pt>
                <c:pt idx="131">
                  <c:v>1320.0</c:v>
                </c:pt>
                <c:pt idx="132">
                  <c:v>1330.0</c:v>
                </c:pt>
                <c:pt idx="133">
                  <c:v>1340.0</c:v>
                </c:pt>
                <c:pt idx="134">
                  <c:v>1350.0</c:v>
                </c:pt>
                <c:pt idx="135">
                  <c:v>1360.0</c:v>
                </c:pt>
                <c:pt idx="136">
                  <c:v>1370.0</c:v>
                </c:pt>
                <c:pt idx="137">
                  <c:v>1380.0</c:v>
                </c:pt>
                <c:pt idx="138">
                  <c:v>1390.0</c:v>
                </c:pt>
                <c:pt idx="139">
                  <c:v>1400.0</c:v>
                </c:pt>
                <c:pt idx="140">
                  <c:v>1410.0</c:v>
                </c:pt>
                <c:pt idx="141">
                  <c:v>1420.0</c:v>
                </c:pt>
                <c:pt idx="142">
                  <c:v>1430.0</c:v>
                </c:pt>
                <c:pt idx="143">
                  <c:v>1440.0</c:v>
                </c:pt>
                <c:pt idx="144">
                  <c:v>1450.0</c:v>
                </c:pt>
                <c:pt idx="145">
                  <c:v>1460.0</c:v>
                </c:pt>
                <c:pt idx="146">
                  <c:v>1470.0</c:v>
                </c:pt>
                <c:pt idx="147">
                  <c:v>1480.0</c:v>
                </c:pt>
                <c:pt idx="148">
                  <c:v>1490.0</c:v>
                </c:pt>
                <c:pt idx="149">
                  <c:v>1500.0</c:v>
                </c:pt>
                <c:pt idx="150">
                  <c:v>1510.0</c:v>
                </c:pt>
                <c:pt idx="151">
                  <c:v>1520.0</c:v>
                </c:pt>
                <c:pt idx="152">
                  <c:v>1530.0</c:v>
                </c:pt>
                <c:pt idx="153">
                  <c:v>1540.0</c:v>
                </c:pt>
                <c:pt idx="154">
                  <c:v>1550.0</c:v>
                </c:pt>
                <c:pt idx="155">
                  <c:v>1560.0</c:v>
                </c:pt>
                <c:pt idx="156">
                  <c:v>1570.0</c:v>
                </c:pt>
                <c:pt idx="157">
                  <c:v>1580.0</c:v>
                </c:pt>
                <c:pt idx="158">
                  <c:v>1590.0</c:v>
                </c:pt>
                <c:pt idx="159">
                  <c:v>1600.0</c:v>
                </c:pt>
                <c:pt idx="160">
                  <c:v>1610.0</c:v>
                </c:pt>
                <c:pt idx="161">
                  <c:v>1620.0</c:v>
                </c:pt>
                <c:pt idx="162">
                  <c:v>1630.0</c:v>
                </c:pt>
                <c:pt idx="163">
                  <c:v>1640.0</c:v>
                </c:pt>
                <c:pt idx="164">
                  <c:v>1650.0</c:v>
                </c:pt>
                <c:pt idx="165">
                  <c:v>1660.0</c:v>
                </c:pt>
                <c:pt idx="166">
                  <c:v>1670.0</c:v>
                </c:pt>
                <c:pt idx="167">
                  <c:v>1680.0</c:v>
                </c:pt>
                <c:pt idx="168">
                  <c:v>1690.0</c:v>
                </c:pt>
                <c:pt idx="169">
                  <c:v>1700.0</c:v>
                </c:pt>
                <c:pt idx="170">
                  <c:v>1710.0</c:v>
                </c:pt>
                <c:pt idx="171">
                  <c:v>1720.0</c:v>
                </c:pt>
                <c:pt idx="172">
                  <c:v>1730.0</c:v>
                </c:pt>
                <c:pt idx="173">
                  <c:v>1740.0</c:v>
                </c:pt>
                <c:pt idx="174">
                  <c:v>1750.0</c:v>
                </c:pt>
                <c:pt idx="175">
                  <c:v>1760.0</c:v>
                </c:pt>
                <c:pt idx="176">
                  <c:v>1770.0</c:v>
                </c:pt>
                <c:pt idx="177">
                  <c:v>1780.0</c:v>
                </c:pt>
                <c:pt idx="178">
                  <c:v>1790.0</c:v>
                </c:pt>
                <c:pt idx="179">
                  <c:v>1800.0</c:v>
                </c:pt>
                <c:pt idx="180">
                  <c:v>1810.0</c:v>
                </c:pt>
                <c:pt idx="181">
                  <c:v>1820.0</c:v>
                </c:pt>
                <c:pt idx="182">
                  <c:v>1830.0</c:v>
                </c:pt>
                <c:pt idx="183">
                  <c:v>1840.0</c:v>
                </c:pt>
                <c:pt idx="184">
                  <c:v>1850.0</c:v>
                </c:pt>
                <c:pt idx="185">
                  <c:v>1860.0</c:v>
                </c:pt>
                <c:pt idx="186">
                  <c:v>1870.0</c:v>
                </c:pt>
                <c:pt idx="187">
                  <c:v>1880.0</c:v>
                </c:pt>
                <c:pt idx="188">
                  <c:v>1890.0</c:v>
                </c:pt>
                <c:pt idx="189">
                  <c:v>1900.0</c:v>
                </c:pt>
                <c:pt idx="190">
                  <c:v>1910.0</c:v>
                </c:pt>
                <c:pt idx="191">
                  <c:v>1920.0</c:v>
                </c:pt>
                <c:pt idx="192">
                  <c:v>1930.0</c:v>
                </c:pt>
                <c:pt idx="193">
                  <c:v>1940.0</c:v>
                </c:pt>
                <c:pt idx="194">
                  <c:v>1950.0</c:v>
                </c:pt>
                <c:pt idx="195">
                  <c:v>1960.0</c:v>
                </c:pt>
                <c:pt idx="196">
                  <c:v>1970.0</c:v>
                </c:pt>
                <c:pt idx="197">
                  <c:v>1980.0</c:v>
                </c:pt>
                <c:pt idx="198">
                  <c:v>1990.0</c:v>
                </c:pt>
                <c:pt idx="199">
                  <c:v>2000.0</c:v>
                </c:pt>
                <c:pt idx="200">
                  <c:v>2010.0</c:v>
                </c:pt>
                <c:pt idx="201">
                  <c:v>2020.0</c:v>
                </c:pt>
                <c:pt idx="202">
                  <c:v>2030.0</c:v>
                </c:pt>
                <c:pt idx="203">
                  <c:v>2040.0</c:v>
                </c:pt>
                <c:pt idx="204">
                  <c:v>2050.0</c:v>
                </c:pt>
                <c:pt idx="205">
                  <c:v>2060.0</c:v>
                </c:pt>
                <c:pt idx="206">
                  <c:v>2070.0</c:v>
                </c:pt>
                <c:pt idx="207">
                  <c:v>2080.0</c:v>
                </c:pt>
                <c:pt idx="208">
                  <c:v>2090.0</c:v>
                </c:pt>
                <c:pt idx="209">
                  <c:v>2100.0</c:v>
                </c:pt>
                <c:pt idx="210">
                  <c:v>2110.0</c:v>
                </c:pt>
                <c:pt idx="211">
                  <c:v>2120.0</c:v>
                </c:pt>
                <c:pt idx="212">
                  <c:v>2130.0</c:v>
                </c:pt>
                <c:pt idx="213">
                  <c:v>2140.0</c:v>
                </c:pt>
                <c:pt idx="214">
                  <c:v>2150.0</c:v>
                </c:pt>
                <c:pt idx="215">
                  <c:v>2160.0</c:v>
                </c:pt>
                <c:pt idx="216">
                  <c:v>2170.0</c:v>
                </c:pt>
                <c:pt idx="217">
                  <c:v>2180.0</c:v>
                </c:pt>
                <c:pt idx="218">
                  <c:v>2190.0</c:v>
                </c:pt>
                <c:pt idx="219">
                  <c:v>2200.0</c:v>
                </c:pt>
                <c:pt idx="220">
                  <c:v>2210.0</c:v>
                </c:pt>
                <c:pt idx="221">
                  <c:v>2220.0</c:v>
                </c:pt>
                <c:pt idx="222">
                  <c:v>2230.0</c:v>
                </c:pt>
                <c:pt idx="223">
                  <c:v>2240.0</c:v>
                </c:pt>
                <c:pt idx="224">
                  <c:v>2250.0</c:v>
                </c:pt>
                <c:pt idx="225">
                  <c:v>2260.0</c:v>
                </c:pt>
                <c:pt idx="226">
                  <c:v>2270.0</c:v>
                </c:pt>
                <c:pt idx="227">
                  <c:v>2280.0</c:v>
                </c:pt>
                <c:pt idx="228">
                  <c:v>2290.0</c:v>
                </c:pt>
                <c:pt idx="229">
                  <c:v>2300.0</c:v>
                </c:pt>
                <c:pt idx="230">
                  <c:v>2310.0</c:v>
                </c:pt>
                <c:pt idx="231">
                  <c:v>2320.0</c:v>
                </c:pt>
                <c:pt idx="232">
                  <c:v>2330.0</c:v>
                </c:pt>
                <c:pt idx="233">
                  <c:v>2340.0</c:v>
                </c:pt>
                <c:pt idx="234">
                  <c:v>2350.0</c:v>
                </c:pt>
                <c:pt idx="235">
                  <c:v>2360.0</c:v>
                </c:pt>
                <c:pt idx="236">
                  <c:v>2370.0</c:v>
                </c:pt>
                <c:pt idx="237">
                  <c:v>2380.0</c:v>
                </c:pt>
                <c:pt idx="238">
                  <c:v>2390.0</c:v>
                </c:pt>
                <c:pt idx="239">
                  <c:v>2400.0</c:v>
                </c:pt>
                <c:pt idx="240">
                  <c:v>2410.0</c:v>
                </c:pt>
                <c:pt idx="241">
                  <c:v>2420.0</c:v>
                </c:pt>
                <c:pt idx="242">
                  <c:v>2430.0</c:v>
                </c:pt>
                <c:pt idx="243">
                  <c:v>2440.0</c:v>
                </c:pt>
                <c:pt idx="244">
                  <c:v>2450.0</c:v>
                </c:pt>
                <c:pt idx="245">
                  <c:v>2460.0</c:v>
                </c:pt>
                <c:pt idx="246">
                  <c:v>2470.0</c:v>
                </c:pt>
                <c:pt idx="247">
                  <c:v>2480.0</c:v>
                </c:pt>
                <c:pt idx="248">
                  <c:v>2490.0</c:v>
                </c:pt>
                <c:pt idx="249">
                  <c:v>2500.0</c:v>
                </c:pt>
                <c:pt idx="250">
                  <c:v>2510.0</c:v>
                </c:pt>
                <c:pt idx="251">
                  <c:v>2520.0</c:v>
                </c:pt>
                <c:pt idx="252">
                  <c:v>2530.0</c:v>
                </c:pt>
                <c:pt idx="253">
                  <c:v>2540.0</c:v>
                </c:pt>
                <c:pt idx="254">
                  <c:v>2550.0</c:v>
                </c:pt>
                <c:pt idx="255">
                  <c:v>2560.0</c:v>
                </c:pt>
                <c:pt idx="256">
                  <c:v>2570.0</c:v>
                </c:pt>
                <c:pt idx="257">
                  <c:v>2580.0</c:v>
                </c:pt>
                <c:pt idx="258">
                  <c:v>2590.0</c:v>
                </c:pt>
                <c:pt idx="259">
                  <c:v>2600.0</c:v>
                </c:pt>
                <c:pt idx="260">
                  <c:v>2610.0</c:v>
                </c:pt>
                <c:pt idx="261">
                  <c:v>2620.0</c:v>
                </c:pt>
                <c:pt idx="262">
                  <c:v>2630.0</c:v>
                </c:pt>
                <c:pt idx="263">
                  <c:v>2640.0</c:v>
                </c:pt>
                <c:pt idx="264">
                  <c:v>2650.0</c:v>
                </c:pt>
                <c:pt idx="265">
                  <c:v>2660.0</c:v>
                </c:pt>
                <c:pt idx="266">
                  <c:v>2670.0</c:v>
                </c:pt>
                <c:pt idx="267">
                  <c:v>2680.0</c:v>
                </c:pt>
                <c:pt idx="268">
                  <c:v>2690.0</c:v>
                </c:pt>
                <c:pt idx="269">
                  <c:v>2700.0</c:v>
                </c:pt>
                <c:pt idx="270">
                  <c:v>2710.0</c:v>
                </c:pt>
                <c:pt idx="271">
                  <c:v>2720.0</c:v>
                </c:pt>
                <c:pt idx="272">
                  <c:v>2730.0</c:v>
                </c:pt>
                <c:pt idx="273">
                  <c:v>2740.0</c:v>
                </c:pt>
                <c:pt idx="274">
                  <c:v>2750.0</c:v>
                </c:pt>
                <c:pt idx="275">
                  <c:v>2760.0</c:v>
                </c:pt>
                <c:pt idx="276">
                  <c:v>2770.0</c:v>
                </c:pt>
                <c:pt idx="277">
                  <c:v>2780.0</c:v>
                </c:pt>
                <c:pt idx="278">
                  <c:v>2790.0</c:v>
                </c:pt>
                <c:pt idx="279">
                  <c:v>2800.0</c:v>
                </c:pt>
                <c:pt idx="280">
                  <c:v>2810.0</c:v>
                </c:pt>
                <c:pt idx="281">
                  <c:v>2820.0</c:v>
                </c:pt>
                <c:pt idx="282">
                  <c:v>2830.0</c:v>
                </c:pt>
                <c:pt idx="283">
                  <c:v>2840.0</c:v>
                </c:pt>
                <c:pt idx="284">
                  <c:v>2850.0</c:v>
                </c:pt>
                <c:pt idx="285">
                  <c:v>2860.0</c:v>
                </c:pt>
                <c:pt idx="286">
                  <c:v>2870.0</c:v>
                </c:pt>
                <c:pt idx="287">
                  <c:v>2880.0</c:v>
                </c:pt>
                <c:pt idx="288">
                  <c:v>2890.0</c:v>
                </c:pt>
                <c:pt idx="289">
                  <c:v>2900.0</c:v>
                </c:pt>
                <c:pt idx="290">
                  <c:v>2910.0</c:v>
                </c:pt>
                <c:pt idx="291">
                  <c:v>2920.0</c:v>
                </c:pt>
                <c:pt idx="292">
                  <c:v>2930.0</c:v>
                </c:pt>
                <c:pt idx="293">
                  <c:v>2940.0</c:v>
                </c:pt>
                <c:pt idx="294">
                  <c:v>2950.0</c:v>
                </c:pt>
                <c:pt idx="295">
                  <c:v>2960.0</c:v>
                </c:pt>
                <c:pt idx="296">
                  <c:v>2970.0</c:v>
                </c:pt>
                <c:pt idx="297">
                  <c:v>2980.0</c:v>
                </c:pt>
                <c:pt idx="298">
                  <c:v>2990.0</c:v>
                </c:pt>
                <c:pt idx="299">
                  <c:v>3000.0</c:v>
                </c:pt>
                <c:pt idx="300">
                  <c:v>3010.0</c:v>
                </c:pt>
                <c:pt idx="301">
                  <c:v>3020.0</c:v>
                </c:pt>
                <c:pt idx="302">
                  <c:v>3030.0</c:v>
                </c:pt>
                <c:pt idx="303">
                  <c:v>3040.0</c:v>
                </c:pt>
                <c:pt idx="304">
                  <c:v>3050.0</c:v>
                </c:pt>
                <c:pt idx="305">
                  <c:v>3060.0</c:v>
                </c:pt>
                <c:pt idx="306">
                  <c:v>3070.0</c:v>
                </c:pt>
                <c:pt idx="307">
                  <c:v>3080.0</c:v>
                </c:pt>
                <c:pt idx="308">
                  <c:v>3090.0</c:v>
                </c:pt>
                <c:pt idx="309">
                  <c:v>3100.0</c:v>
                </c:pt>
                <c:pt idx="310">
                  <c:v>3110.0</c:v>
                </c:pt>
                <c:pt idx="311">
                  <c:v>3120.0</c:v>
                </c:pt>
                <c:pt idx="312">
                  <c:v>3130.0</c:v>
                </c:pt>
                <c:pt idx="313">
                  <c:v>3140.0</c:v>
                </c:pt>
                <c:pt idx="314">
                  <c:v>3150.0</c:v>
                </c:pt>
                <c:pt idx="315">
                  <c:v>3160.0</c:v>
                </c:pt>
                <c:pt idx="316">
                  <c:v>3170.0</c:v>
                </c:pt>
                <c:pt idx="317">
                  <c:v>3180.0</c:v>
                </c:pt>
                <c:pt idx="318">
                  <c:v>3190.0</c:v>
                </c:pt>
                <c:pt idx="319">
                  <c:v>3200.0</c:v>
                </c:pt>
                <c:pt idx="320">
                  <c:v>3210.0</c:v>
                </c:pt>
                <c:pt idx="321">
                  <c:v>3220.0</c:v>
                </c:pt>
                <c:pt idx="322">
                  <c:v>3230.0</c:v>
                </c:pt>
                <c:pt idx="323">
                  <c:v>3240.0</c:v>
                </c:pt>
                <c:pt idx="324">
                  <c:v>3250.0</c:v>
                </c:pt>
                <c:pt idx="325">
                  <c:v>3260.0</c:v>
                </c:pt>
                <c:pt idx="326">
                  <c:v>3270.0</c:v>
                </c:pt>
                <c:pt idx="327">
                  <c:v>3280.0</c:v>
                </c:pt>
                <c:pt idx="328">
                  <c:v>3290.0</c:v>
                </c:pt>
                <c:pt idx="329">
                  <c:v>3300.0</c:v>
                </c:pt>
                <c:pt idx="330">
                  <c:v>3310.0</c:v>
                </c:pt>
                <c:pt idx="331">
                  <c:v>3320.0</c:v>
                </c:pt>
                <c:pt idx="332">
                  <c:v>3330.0</c:v>
                </c:pt>
                <c:pt idx="333">
                  <c:v>3340.0</c:v>
                </c:pt>
                <c:pt idx="334">
                  <c:v>3350.0</c:v>
                </c:pt>
                <c:pt idx="335">
                  <c:v>3360.0</c:v>
                </c:pt>
                <c:pt idx="336">
                  <c:v>3370.0</c:v>
                </c:pt>
                <c:pt idx="337">
                  <c:v>3380.0</c:v>
                </c:pt>
                <c:pt idx="338">
                  <c:v>3390.0</c:v>
                </c:pt>
                <c:pt idx="339">
                  <c:v>3400.0</c:v>
                </c:pt>
                <c:pt idx="340">
                  <c:v>3410.0</c:v>
                </c:pt>
                <c:pt idx="341">
                  <c:v>3420.0</c:v>
                </c:pt>
                <c:pt idx="342">
                  <c:v>3430.0</c:v>
                </c:pt>
                <c:pt idx="343">
                  <c:v>3440.0</c:v>
                </c:pt>
                <c:pt idx="344">
                  <c:v>3450.0</c:v>
                </c:pt>
                <c:pt idx="345">
                  <c:v>3460.0</c:v>
                </c:pt>
                <c:pt idx="346">
                  <c:v>3470.0</c:v>
                </c:pt>
                <c:pt idx="347">
                  <c:v>3480.0</c:v>
                </c:pt>
                <c:pt idx="348">
                  <c:v>3490.0</c:v>
                </c:pt>
                <c:pt idx="349">
                  <c:v>3500.0</c:v>
                </c:pt>
                <c:pt idx="350">
                  <c:v>3510.0</c:v>
                </c:pt>
                <c:pt idx="351">
                  <c:v>3520.0</c:v>
                </c:pt>
                <c:pt idx="352">
                  <c:v>3530.0</c:v>
                </c:pt>
                <c:pt idx="353">
                  <c:v>3540.0</c:v>
                </c:pt>
                <c:pt idx="354">
                  <c:v>3550.0</c:v>
                </c:pt>
                <c:pt idx="355">
                  <c:v>3560.0</c:v>
                </c:pt>
                <c:pt idx="356">
                  <c:v>3570.0</c:v>
                </c:pt>
                <c:pt idx="357">
                  <c:v>3580.0</c:v>
                </c:pt>
                <c:pt idx="358">
                  <c:v>3590.0</c:v>
                </c:pt>
                <c:pt idx="359">
                  <c:v>3600.0</c:v>
                </c:pt>
                <c:pt idx="360">
                  <c:v>3610.0</c:v>
                </c:pt>
                <c:pt idx="361">
                  <c:v>3620.0</c:v>
                </c:pt>
                <c:pt idx="362">
                  <c:v>3630.0</c:v>
                </c:pt>
                <c:pt idx="363">
                  <c:v>3640.0</c:v>
                </c:pt>
                <c:pt idx="364">
                  <c:v>3650.0</c:v>
                </c:pt>
                <c:pt idx="365">
                  <c:v>3660.0</c:v>
                </c:pt>
                <c:pt idx="366">
                  <c:v>3670.0</c:v>
                </c:pt>
                <c:pt idx="367">
                  <c:v>3680.0</c:v>
                </c:pt>
                <c:pt idx="368">
                  <c:v>3690.0</c:v>
                </c:pt>
                <c:pt idx="369">
                  <c:v>3700.0</c:v>
                </c:pt>
                <c:pt idx="370">
                  <c:v>3710.0</c:v>
                </c:pt>
                <c:pt idx="371">
                  <c:v>3720.0</c:v>
                </c:pt>
                <c:pt idx="372">
                  <c:v>3730.0</c:v>
                </c:pt>
                <c:pt idx="373">
                  <c:v>3740.0</c:v>
                </c:pt>
                <c:pt idx="374">
                  <c:v>3750.0</c:v>
                </c:pt>
                <c:pt idx="375">
                  <c:v>3760.0</c:v>
                </c:pt>
                <c:pt idx="376">
                  <c:v>3770.0</c:v>
                </c:pt>
                <c:pt idx="377">
                  <c:v>3780.0</c:v>
                </c:pt>
                <c:pt idx="378">
                  <c:v>3790.0</c:v>
                </c:pt>
                <c:pt idx="379">
                  <c:v>3800.0</c:v>
                </c:pt>
                <c:pt idx="380">
                  <c:v>3810.0</c:v>
                </c:pt>
                <c:pt idx="381">
                  <c:v>3820.0</c:v>
                </c:pt>
                <c:pt idx="382">
                  <c:v>3830.0</c:v>
                </c:pt>
                <c:pt idx="383">
                  <c:v>3840.0</c:v>
                </c:pt>
                <c:pt idx="384">
                  <c:v>3850.0</c:v>
                </c:pt>
                <c:pt idx="385">
                  <c:v>3860.0</c:v>
                </c:pt>
                <c:pt idx="386">
                  <c:v>3870.0</c:v>
                </c:pt>
                <c:pt idx="387">
                  <c:v>3880.0</c:v>
                </c:pt>
                <c:pt idx="388">
                  <c:v>3890.0</c:v>
                </c:pt>
                <c:pt idx="389">
                  <c:v>3900.0</c:v>
                </c:pt>
                <c:pt idx="390">
                  <c:v>3910.0</c:v>
                </c:pt>
                <c:pt idx="391">
                  <c:v>3920.0</c:v>
                </c:pt>
                <c:pt idx="392">
                  <c:v>3930.0</c:v>
                </c:pt>
                <c:pt idx="393">
                  <c:v>3940.0</c:v>
                </c:pt>
                <c:pt idx="394">
                  <c:v>3950.0</c:v>
                </c:pt>
                <c:pt idx="395">
                  <c:v>3960.0</c:v>
                </c:pt>
                <c:pt idx="396">
                  <c:v>3970.0</c:v>
                </c:pt>
                <c:pt idx="397">
                  <c:v>3980.0</c:v>
                </c:pt>
                <c:pt idx="398">
                  <c:v>3990.0</c:v>
                </c:pt>
                <c:pt idx="399">
                  <c:v>4000.0</c:v>
                </c:pt>
                <c:pt idx="400">
                  <c:v>4010.0</c:v>
                </c:pt>
                <c:pt idx="401">
                  <c:v>4020.0</c:v>
                </c:pt>
                <c:pt idx="402">
                  <c:v>4030.0</c:v>
                </c:pt>
                <c:pt idx="403">
                  <c:v>4040.0</c:v>
                </c:pt>
                <c:pt idx="404">
                  <c:v>4050.0</c:v>
                </c:pt>
                <c:pt idx="405">
                  <c:v>4060.0</c:v>
                </c:pt>
                <c:pt idx="406">
                  <c:v>4070.0</c:v>
                </c:pt>
                <c:pt idx="407">
                  <c:v>4080.0</c:v>
                </c:pt>
                <c:pt idx="408">
                  <c:v>4090.0</c:v>
                </c:pt>
                <c:pt idx="409">
                  <c:v>4100.0</c:v>
                </c:pt>
                <c:pt idx="410">
                  <c:v>4110.0</c:v>
                </c:pt>
                <c:pt idx="411">
                  <c:v>4120.0</c:v>
                </c:pt>
                <c:pt idx="412">
                  <c:v>4130.0</c:v>
                </c:pt>
                <c:pt idx="413">
                  <c:v>4140.0</c:v>
                </c:pt>
                <c:pt idx="414">
                  <c:v>4150.0</c:v>
                </c:pt>
                <c:pt idx="415">
                  <c:v>4160.0</c:v>
                </c:pt>
                <c:pt idx="416">
                  <c:v>4170.0</c:v>
                </c:pt>
                <c:pt idx="417">
                  <c:v>4180.0</c:v>
                </c:pt>
                <c:pt idx="418">
                  <c:v>4190.0</c:v>
                </c:pt>
                <c:pt idx="419">
                  <c:v>4200.0</c:v>
                </c:pt>
                <c:pt idx="420">
                  <c:v>4210.0</c:v>
                </c:pt>
                <c:pt idx="421">
                  <c:v>4220.0</c:v>
                </c:pt>
                <c:pt idx="422">
                  <c:v>4230.0</c:v>
                </c:pt>
                <c:pt idx="423">
                  <c:v>4240.0</c:v>
                </c:pt>
                <c:pt idx="424">
                  <c:v>4250.0</c:v>
                </c:pt>
                <c:pt idx="425">
                  <c:v>4260.0</c:v>
                </c:pt>
                <c:pt idx="426">
                  <c:v>4270.0</c:v>
                </c:pt>
                <c:pt idx="427">
                  <c:v>4280.0</c:v>
                </c:pt>
                <c:pt idx="428">
                  <c:v>4290.0</c:v>
                </c:pt>
                <c:pt idx="429">
                  <c:v>4300.0</c:v>
                </c:pt>
                <c:pt idx="430">
                  <c:v>4310.0</c:v>
                </c:pt>
                <c:pt idx="431">
                  <c:v>4320.0</c:v>
                </c:pt>
                <c:pt idx="432">
                  <c:v>4330.0</c:v>
                </c:pt>
                <c:pt idx="433">
                  <c:v>4340.0</c:v>
                </c:pt>
                <c:pt idx="434">
                  <c:v>4350.0</c:v>
                </c:pt>
                <c:pt idx="435">
                  <c:v>4360.0</c:v>
                </c:pt>
                <c:pt idx="436">
                  <c:v>4370.0</c:v>
                </c:pt>
                <c:pt idx="437">
                  <c:v>4380.0</c:v>
                </c:pt>
                <c:pt idx="438">
                  <c:v>4390.0</c:v>
                </c:pt>
                <c:pt idx="439">
                  <c:v>4400.0</c:v>
                </c:pt>
                <c:pt idx="440">
                  <c:v>4410.0</c:v>
                </c:pt>
                <c:pt idx="441">
                  <c:v>4420.0</c:v>
                </c:pt>
                <c:pt idx="442">
                  <c:v>4430.0</c:v>
                </c:pt>
                <c:pt idx="443">
                  <c:v>4440.0</c:v>
                </c:pt>
                <c:pt idx="444">
                  <c:v>4450.0</c:v>
                </c:pt>
                <c:pt idx="445">
                  <c:v>4460.0</c:v>
                </c:pt>
                <c:pt idx="446">
                  <c:v>4470.0</c:v>
                </c:pt>
                <c:pt idx="447">
                  <c:v>4480.0</c:v>
                </c:pt>
                <c:pt idx="448">
                  <c:v>4490.0</c:v>
                </c:pt>
                <c:pt idx="449">
                  <c:v>4500.0</c:v>
                </c:pt>
                <c:pt idx="450">
                  <c:v>4510.0</c:v>
                </c:pt>
                <c:pt idx="451">
                  <c:v>4520.0</c:v>
                </c:pt>
                <c:pt idx="452">
                  <c:v>4530.0</c:v>
                </c:pt>
                <c:pt idx="453">
                  <c:v>4540.0</c:v>
                </c:pt>
                <c:pt idx="454">
                  <c:v>4550.0</c:v>
                </c:pt>
                <c:pt idx="455">
                  <c:v>4560.0</c:v>
                </c:pt>
                <c:pt idx="456">
                  <c:v>4570.0</c:v>
                </c:pt>
                <c:pt idx="457">
                  <c:v>4580.0</c:v>
                </c:pt>
                <c:pt idx="458">
                  <c:v>4590.0</c:v>
                </c:pt>
                <c:pt idx="459">
                  <c:v>4600.0</c:v>
                </c:pt>
                <c:pt idx="460">
                  <c:v>4610.0</c:v>
                </c:pt>
                <c:pt idx="461">
                  <c:v>4620.0</c:v>
                </c:pt>
                <c:pt idx="462">
                  <c:v>4630.0</c:v>
                </c:pt>
                <c:pt idx="463">
                  <c:v>4640.0</c:v>
                </c:pt>
                <c:pt idx="464">
                  <c:v>4650.0</c:v>
                </c:pt>
                <c:pt idx="465">
                  <c:v>4660.0</c:v>
                </c:pt>
                <c:pt idx="466">
                  <c:v>4670.0</c:v>
                </c:pt>
                <c:pt idx="467">
                  <c:v>4680.0</c:v>
                </c:pt>
                <c:pt idx="468">
                  <c:v>4690.0</c:v>
                </c:pt>
                <c:pt idx="469">
                  <c:v>4700.0</c:v>
                </c:pt>
                <c:pt idx="470">
                  <c:v>4710.0</c:v>
                </c:pt>
                <c:pt idx="471">
                  <c:v>4720.0</c:v>
                </c:pt>
                <c:pt idx="472">
                  <c:v>4730.0</c:v>
                </c:pt>
                <c:pt idx="473">
                  <c:v>4740.0</c:v>
                </c:pt>
                <c:pt idx="474">
                  <c:v>4750.0</c:v>
                </c:pt>
                <c:pt idx="475">
                  <c:v>4760.0</c:v>
                </c:pt>
                <c:pt idx="476">
                  <c:v>4770.0</c:v>
                </c:pt>
                <c:pt idx="477">
                  <c:v>4780.0</c:v>
                </c:pt>
                <c:pt idx="478">
                  <c:v>4790.0</c:v>
                </c:pt>
                <c:pt idx="479">
                  <c:v>4800.0</c:v>
                </c:pt>
                <c:pt idx="480">
                  <c:v>4810.0</c:v>
                </c:pt>
                <c:pt idx="481">
                  <c:v>4820.0</c:v>
                </c:pt>
                <c:pt idx="482">
                  <c:v>4830.0</c:v>
                </c:pt>
                <c:pt idx="483">
                  <c:v>4840.0</c:v>
                </c:pt>
                <c:pt idx="484">
                  <c:v>4850.0</c:v>
                </c:pt>
                <c:pt idx="485">
                  <c:v>4860.0</c:v>
                </c:pt>
                <c:pt idx="486">
                  <c:v>4870.0</c:v>
                </c:pt>
                <c:pt idx="487">
                  <c:v>4880.0</c:v>
                </c:pt>
                <c:pt idx="488">
                  <c:v>4890.0</c:v>
                </c:pt>
                <c:pt idx="489">
                  <c:v>4900.0</c:v>
                </c:pt>
                <c:pt idx="490">
                  <c:v>4910.0</c:v>
                </c:pt>
                <c:pt idx="491">
                  <c:v>4920.0</c:v>
                </c:pt>
                <c:pt idx="492">
                  <c:v>4930.0</c:v>
                </c:pt>
                <c:pt idx="493">
                  <c:v>4940.0</c:v>
                </c:pt>
                <c:pt idx="494">
                  <c:v>4950.0</c:v>
                </c:pt>
                <c:pt idx="495">
                  <c:v>4960.0</c:v>
                </c:pt>
                <c:pt idx="496">
                  <c:v>4970.0</c:v>
                </c:pt>
                <c:pt idx="497">
                  <c:v>4980.0</c:v>
                </c:pt>
                <c:pt idx="498">
                  <c:v>4990.0</c:v>
                </c:pt>
                <c:pt idx="499">
                  <c:v>5000.0</c:v>
                </c:pt>
                <c:pt idx="500">
                  <c:v>5010.0</c:v>
                </c:pt>
                <c:pt idx="501">
                  <c:v>5020.0</c:v>
                </c:pt>
                <c:pt idx="502">
                  <c:v>5030.0</c:v>
                </c:pt>
                <c:pt idx="503">
                  <c:v>5040.0</c:v>
                </c:pt>
                <c:pt idx="504">
                  <c:v>5050.0</c:v>
                </c:pt>
                <c:pt idx="505">
                  <c:v>5060.0</c:v>
                </c:pt>
                <c:pt idx="506">
                  <c:v>5070.0</c:v>
                </c:pt>
                <c:pt idx="507">
                  <c:v>5080.0</c:v>
                </c:pt>
                <c:pt idx="508">
                  <c:v>5090.0</c:v>
                </c:pt>
                <c:pt idx="509">
                  <c:v>5100.0</c:v>
                </c:pt>
                <c:pt idx="510">
                  <c:v>5110.0</c:v>
                </c:pt>
                <c:pt idx="511">
                  <c:v>5120.0</c:v>
                </c:pt>
                <c:pt idx="512">
                  <c:v>5130.0</c:v>
                </c:pt>
                <c:pt idx="513">
                  <c:v>5140.0</c:v>
                </c:pt>
                <c:pt idx="514">
                  <c:v>5150.0</c:v>
                </c:pt>
                <c:pt idx="515">
                  <c:v>5160.0</c:v>
                </c:pt>
                <c:pt idx="516">
                  <c:v>5170.0</c:v>
                </c:pt>
                <c:pt idx="517">
                  <c:v>5180.0</c:v>
                </c:pt>
                <c:pt idx="518">
                  <c:v>5190.0</c:v>
                </c:pt>
                <c:pt idx="519">
                  <c:v>5200.0</c:v>
                </c:pt>
                <c:pt idx="520">
                  <c:v>5210.0</c:v>
                </c:pt>
                <c:pt idx="521">
                  <c:v>5220.0</c:v>
                </c:pt>
                <c:pt idx="522">
                  <c:v>5230.0</c:v>
                </c:pt>
                <c:pt idx="523">
                  <c:v>5240.0</c:v>
                </c:pt>
                <c:pt idx="524">
                  <c:v>5250.0</c:v>
                </c:pt>
                <c:pt idx="525">
                  <c:v>5260.0</c:v>
                </c:pt>
                <c:pt idx="526">
                  <c:v>5270.0</c:v>
                </c:pt>
                <c:pt idx="527">
                  <c:v>5280.0</c:v>
                </c:pt>
                <c:pt idx="528">
                  <c:v>5290.0</c:v>
                </c:pt>
                <c:pt idx="529">
                  <c:v>5300.0</c:v>
                </c:pt>
                <c:pt idx="530">
                  <c:v>5310.0</c:v>
                </c:pt>
                <c:pt idx="531">
                  <c:v>5320.0</c:v>
                </c:pt>
                <c:pt idx="532">
                  <c:v>5330.0</c:v>
                </c:pt>
                <c:pt idx="533">
                  <c:v>5340.0</c:v>
                </c:pt>
                <c:pt idx="534">
                  <c:v>5350.0</c:v>
                </c:pt>
                <c:pt idx="535">
                  <c:v>5360.0</c:v>
                </c:pt>
                <c:pt idx="536">
                  <c:v>5370.0</c:v>
                </c:pt>
                <c:pt idx="537">
                  <c:v>5380.0</c:v>
                </c:pt>
                <c:pt idx="538">
                  <c:v>5390.0</c:v>
                </c:pt>
                <c:pt idx="539">
                  <c:v>5400.0</c:v>
                </c:pt>
                <c:pt idx="540">
                  <c:v>5410.0</c:v>
                </c:pt>
                <c:pt idx="541">
                  <c:v>5420.0</c:v>
                </c:pt>
                <c:pt idx="542">
                  <c:v>5430.0</c:v>
                </c:pt>
                <c:pt idx="543">
                  <c:v>5440.0</c:v>
                </c:pt>
                <c:pt idx="544">
                  <c:v>5450.0</c:v>
                </c:pt>
                <c:pt idx="545">
                  <c:v>5460.0</c:v>
                </c:pt>
                <c:pt idx="546">
                  <c:v>5470.0</c:v>
                </c:pt>
                <c:pt idx="547">
                  <c:v>5480.0</c:v>
                </c:pt>
                <c:pt idx="548">
                  <c:v>5490.0</c:v>
                </c:pt>
                <c:pt idx="549">
                  <c:v>5500.0</c:v>
                </c:pt>
                <c:pt idx="550">
                  <c:v>5510.0</c:v>
                </c:pt>
                <c:pt idx="551">
                  <c:v>5520.0</c:v>
                </c:pt>
                <c:pt idx="552">
                  <c:v>5530.0</c:v>
                </c:pt>
                <c:pt idx="553">
                  <c:v>5540.0</c:v>
                </c:pt>
                <c:pt idx="554">
                  <c:v>5550.0</c:v>
                </c:pt>
                <c:pt idx="555">
                  <c:v>5560.0</c:v>
                </c:pt>
                <c:pt idx="556">
                  <c:v>5570.0</c:v>
                </c:pt>
                <c:pt idx="557">
                  <c:v>5580.0</c:v>
                </c:pt>
                <c:pt idx="558">
                  <c:v>5590.0</c:v>
                </c:pt>
                <c:pt idx="559">
                  <c:v>5600.0</c:v>
                </c:pt>
              </c:numCache>
            </c:numRef>
          </c:cat>
          <c:val>
            <c:numRef>
              <c:f>'no-cache-smallcell-Z-2'!$C$5:$C$564</c:f>
              <c:numCache>
                <c:formatCode>General</c:formatCode>
                <c:ptCount val="560"/>
                <c:pt idx="0">
                  <c:v>640.79</c:v>
                </c:pt>
                <c:pt idx="1">
                  <c:v>467.98</c:v>
                </c:pt>
                <c:pt idx="2">
                  <c:v>447.95</c:v>
                </c:pt>
                <c:pt idx="3">
                  <c:v>442.58</c:v>
                </c:pt>
                <c:pt idx="4">
                  <c:v>419.39</c:v>
                </c:pt>
                <c:pt idx="5">
                  <c:v>432.3</c:v>
                </c:pt>
                <c:pt idx="6">
                  <c:v>453.97</c:v>
                </c:pt>
                <c:pt idx="7">
                  <c:v>450.98</c:v>
                </c:pt>
                <c:pt idx="8">
                  <c:v>455.0</c:v>
                </c:pt>
                <c:pt idx="9">
                  <c:v>400.63</c:v>
                </c:pt>
                <c:pt idx="10">
                  <c:v>444.47</c:v>
                </c:pt>
                <c:pt idx="11">
                  <c:v>433.13</c:v>
                </c:pt>
                <c:pt idx="12">
                  <c:v>458.49</c:v>
                </c:pt>
                <c:pt idx="13">
                  <c:v>449.97</c:v>
                </c:pt>
                <c:pt idx="14">
                  <c:v>445.89</c:v>
                </c:pt>
                <c:pt idx="15">
                  <c:v>458.13</c:v>
                </c:pt>
                <c:pt idx="16">
                  <c:v>446.7</c:v>
                </c:pt>
                <c:pt idx="17">
                  <c:v>472.77</c:v>
                </c:pt>
                <c:pt idx="18">
                  <c:v>448.99</c:v>
                </c:pt>
                <c:pt idx="19">
                  <c:v>416.23</c:v>
                </c:pt>
                <c:pt idx="20">
                  <c:v>427.62</c:v>
                </c:pt>
                <c:pt idx="21">
                  <c:v>423.05</c:v>
                </c:pt>
                <c:pt idx="22">
                  <c:v>422.71</c:v>
                </c:pt>
                <c:pt idx="23">
                  <c:v>450.63</c:v>
                </c:pt>
                <c:pt idx="24">
                  <c:v>444.28</c:v>
                </c:pt>
                <c:pt idx="25">
                  <c:v>444.57</c:v>
                </c:pt>
                <c:pt idx="26">
                  <c:v>454.37</c:v>
                </c:pt>
                <c:pt idx="27">
                  <c:v>454.64</c:v>
                </c:pt>
                <c:pt idx="28">
                  <c:v>442.32</c:v>
                </c:pt>
                <c:pt idx="29">
                  <c:v>429.15</c:v>
                </c:pt>
                <c:pt idx="30">
                  <c:v>413.32</c:v>
                </c:pt>
                <c:pt idx="31">
                  <c:v>446.52</c:v>
                </c:pt>
                <c:pt idx="32">
                  <c:v>443.87</c:v>
                </c:pt>
                <c:pt idx="33">
                  <c:v>425.24</c:v>
                </c:pt>
                <c:pt idx="34">
                  <c:v>415.32</c:v>
                </c:pt>
                <c:pt idx="35">
                  <c:v>470.12</c:v>
                </c:pt>
                <c:pt idx="36">
                  <c:v>444.34</c:v>
                </c:pt>
                <c:pt idx="37">
                  <c:v>457.22</c:v>
                </c:pt>
                <c:pt idx="38">
                  <c:v>454.62</c:v>
                </c:pt>
                <c:pt idx="39">
                  <c:v>421.36</c:v>
                </c:pt>
                <c:pt idx="40">
                  <c:v>438.41</c:v>
                </c:pt>
                <c:pt idx="41">
                  <c:v>410.12</c:v>
                </c:pt>
                <c:pt idx="42">
                  <c:v>429.27</c:v>
                </c:pt>
                <c:pt idx="43">
                  <c:v>431.48</c:v>
                </c:pt>
                <c:pt idx="44">
                  <c:v>448.7</c:v>
                </c:pt>
                <c:pt idx="45">
                  <c:v>446.73</c:v>
                </c:pt>
                <c:pt idx="46">
                  <c:v>446.69</c:v>
                </c:pt>
                <c:pt idx="47">
                  <c:v>454.72</c:v>
                </c:pt>
                <c:pt idx="48">
                  <c:v>447.53</c:v>
                </c:pt>
                <c:pt idx="49">
                  <c:v>453.75</c:v>
                </c:pt>
                <c:pt idx="50">
                  <c:v>863.9299999999997</c:v>
                </c:pt>
                <c:pt idx="51">
                  <c:v>438.27</c:v>
                </c:pt>
                <c:pt idx="52">
                  <c:v>441.79</c:v>
                </c:pt>
                <c:pt idx="53">
                  <c:v>389.94</c:v>
                </c:pt>
                <c:pt idx="54">
                  <c:v>417.0</c:v>
                </c:pt>
                <c:pt idx="55">
                  <c:v>395.09</c:v>
                </c:pt>
                <c:pt idx="56">
                  <c:v>385.2</c:v>
                </c:pt>
                <c:pt idx="57">
                  <c:v>426.1</c:v>
                </c:pt>
                <c:pt idx="58">
                  <c:v>450.54</c:v>
                </c:pt>
                <c:pt idx="59">
                  <c:v>439.68</c:v>
                </c:pt>
                <c:pt idx="60">
                  <c:v>437.89</c:v>
                </c:pt>
                <c:pt idx="61">
                  <c:v>419.51</c:v>
                </c:pt>
                <c:pt idx="62">
                  <c:v>425.69</c:v>
                </c:pt>
                <c:pt idx="63">
                  <c:v>415.56</c:v>
                </c:pt>
                <c:pt idx="64">
                  <c:v>454.61</c:v>
                </c:pt>
                <c:pt idx="65">
                  <c:v>438.07</c:v>
                </c:pt>
                <c:pt idx="66">
                  <c:v>453.33</c:v>
                </c:pt>
                <c:pt idx="67">
                  <c:v>474.08</c:v>
                </c:pt>
                <c:pt idx="68">
                  <c:v>424.68</c:v>
                </c:pt>
                <c:pt idx="69">
                  <c:v>414.6</c:v>
                </c:pt>
                <c:pt idx="70">
                  <c:v>426.4</c:v>
                </c:pt>
                <c:pt idx="71">
                  <c:v>440.79</c:v>
                </c:pt>
                <c:pt idx="72">
                  <c:v>445.98</c:v>
                </c:pt>
                <c:pt idx="73">
                  <c:v>437.89</c:v>
                </c:pt>
                <c:pt idx="74">
                  <c:v>439.06</c:v>
                </c:pt>
                <c:pt idx="75">
                  <c:v>401.72</c:v>
                </c:pt>
                <c:pt idx="76">
                  <c:v>438.46</c:v>
                </c:pt>
                <c:pt idx="77">
                  <c:v>445.07</c:v>
                </c:pt>
                <c:pt idx="78">
                  <c:v>409.26</c:v>
                </c:pt>
                <c:pt idx="79">
                  <c:v>431.27</c:v>
                </c:pt>
                <c:pt idx="80">
                  <c:v>461.26</c:v>
                </c:pt>
                <c:pt idx="81">
                  <c:v>409.01</c:v>
                </c:pt>
                <c:pt idx="82">
                  <c:v>419.35</c:v>
                </c:pt>
                <c:pt idx="83">
                  <c:v>420.9299999999998</c:v>
                </c:pt>
                <c:pt idx="84">
                  <c:v>425.47</c:v>
                </c:pt>
                <c:pt idx="85">
                  <c:v>448.36</c:v>
                </c:pt>
                <c:pt idx="86">
                  <c:v>444.59</c:v>
                </c:pt>
                <c:pt idx="87">
                  <c:v>426.72</c:v>
                </c:pt>
                <c:pt idx="88">
                  <c:v>434.97</c:v>
                </c:pt>
                <c:pt idx="89">
                  <c:v>448.76</c:v>
                </c:pt>
                <c:pt idx="90">
                  <c:v>456.86</c:v>
                </c:pt>
                <c:pt idx="91">
                  <c:v>440.68</c:v>
                </c:pt>
                <c:pt idx="92">
                  <c:v>454.63</c:v>
                </c:pt>
                <c:pt idx="93">
                  <c:v>432.55</c:v>
                </c:pt>
                <c:pt idx="94">
                  <c:v>435.59</c:v>
                </c:pt>
                <c:pt idx="95">
                  <c:v>414.85</c:v>
                </c:pt>
                <c:pt idx="96">
                  <c:v>451.78</c:v>
                </c:pt>
                <c:pt idx="97">
                  <c:v>418.7</c:v>
                </c:pt>
                <c:pt idx="98">
                  <c:v>414.63</c:v>
                </c:pt>
                <c:pt idx="99">
                  <c:v>450.9299999999998</c:v>
                </c:pt>
                <c:pt idx="100">
                  <c:v>446.84</c:v>
                </c:pt>
                <c:pt idx="101">
                  <c:v>450.19</c:v>
                </c:pt>
                <c:pt idx="102">
                  <c:v>447.9299999999998</c:v>
                </c:pt>
                <c:pt idx="103">
                  <c:v>448.77</c:v>
                </c:pt>
                <c:pt idx="104">
                  <c:v>444.59</c:v>
                </c:pt>
                <c:pt idx="105">
                  <c:v>449.52</c:v>
                </c:pt>
                <c:pt idx="106">
                  <c:v>449.55</c:v>
                </c:pt>
                <c:pt idx="107">
                  <c:v>449.54</c:v>
                </c:pt>
                <c:pt idx="108">
                  <c:v>435.65</c:v>
                </c:pt>
                <c:pt idx="109">
                  <c:v>413.71</c:v>
                </c:pt>
                <c:pt idx="110">
                  <c:v>412.9299999999998</c:v>
                </c:pt>
                <c:pt idx="111">
                  <c:v>449.88</c:v>
                </c:pt>
                <c:pt idx="112">
                  <c:v>467.7</c:v>
                </c:pt>
                <c:pt idx="113">
                  <c:v>428.19</c:v>
                </c:pt>
                <c:pt idx="114">
                  <c:v>448.51</c:v>
                </c:pt>
                <c:pt idx="115">
                  <c:v>440.4299999999998</c:v>
                </c:pt>
                <c:pt idx="116">
                  <c:v>426.31</c:v>
                </c:pt>
                <c:pt idx="117">
                  <c:v>456.45</c:v>
                </c:pt>
                <c:pt idx="118">
                  <c:v>425.92</c:v>
                </c:pt>
                <c:pt idx="119">
                  <c:v>469.94</c:v>
                </c:pt>
                <c:pt idx="120">
                  <c:v>441.91</c:v>
                </c:pt>
                <c:pt idx="121">
                  <c:v>477.45</c:v>
                </c:pt>
                <c:pt idx="122">
                  <c:v>458.9</c:v>
                </c:pt>
                <c:pt idx="123">
                  <c:v>418.49</c:v>
                </c:pt>
                <c:pt idx="124">
                  <c:v>421.33</c:v>
                </c:pt>
                <c:pt idx="125">
                  <c:v>421.55</c:v>
                </c:pt>
                <c:pt idx="126">
                  <c:v>441.11</c:v>
                </c:pt>
                <c:pt idx="127">
                  <c:v>446.8</c:v>
                </c:pt>
                <c:pt idx="128">
                  <c:v>458.49</c:v>
                </c:pt>
                <c:pt idx="129">
                  <c:v>407.16</c:v>
                </c:pt>
                <c:pt idx="130">
                  <c:v>421.67</c:v>
                </c:pt>
                <c:pt idx="131">
                  <c:v>399.82</c:v>
                </c:pt>
                <c:pt idx="132">
                  <c:v>457.52</c:v>
                </c:pt>
                <c:pt idx="133">
                  <c:v>465.38</c:v>
                </c:pt>
                <c:pt idx="134">
                  <c:v>451.29</c:v>
                </c:pt>
                <c:pt idx="135">
                  <c:v>415.45</c:v>
                </c:pt>
                <c:pt idx="136">
                  <c:v>441.4</c:v>
                </c:pt>
                <c:pt idx="137">
                  <c:v>420.97</c:v>
                </c:pt>
                <c:pt idx="138">
                  <c:v>424.39</c:v>
                </c:pt>
                <c:pt idx="139">
                  <c:v>448.69</c:v>
                </c:pt>
                <c:pt idx="140">
                  <c:v>446.12</c:v>
                </c:pt>
                <c:pt idx="141">
                  <c:v>407.85</c:v>
                </c:pt>
                <c:pt idx="142">
                  <c:v>433.05</c:v>
                </c:pt>
                <c:pt idx="143">
                  <c:v>458.91</c:v>
                </c:pt>
                <c:pt idx="144">
                  <c:v>436.92</c:v>
                </c:pt>
                <c:pt idx="145">
                  <c:v>440.82</c:v>
                </c:pt>
                <c:pt idx="146">
                  <c:v>445.18</c:v>
                </c:pt>
                <c:pt idx="147">
                  <c:v>444.3</c:v>
                </c:pt>
                <c:pt idx="148">
                  <c:v>450.87</c:v>
                </c:pt>
                <c:pt idx="149">
                  <c:v>456.68</c:v>
                </c:pt>
                <c:pt idx="150">
                  <c:v>467.05</c:v>
                </c:pt>
                <c:pt idx="151">
                  <c:v>475.3</c:v>
                </c:pt>
                <c:pt idx="152">
                  <c:v>468.73</c:v>
                </c:pt>
                <c:pt idx="153">
                  <c:v>471.2</c:v>
                </c:pt>
                <c:pt idx="154">
                  <c:v>465.8</c:v>
                </c:pt>
                <c:pt idx="155">
                  <c:v>466.95</c:v>
                </c:pt>
                <c:pt idx="156">
                  <c:v>486.55</c:v>
                </c:pt>
                <c:pt idx="157">
                  <c:v>479.08</c:v>
                </c:pt>
                <c:pt idx="158">
                  <c:v>457.13</c:v>
                </c:pt>
                <c:pt idx="159">
                  <c:v>438.83</c:v>
                </c:pt>
                <c:pt idx="160">
                  <c:v>448.23</c:v>
                </c:pt>
                <c:pt idx="161">
                  <c:v>463.83</c:v>
                </c:pt>
                <c:pt idx="162">
                  <c:v>455.5</c:v>
                </c:pt>
                <c:pt idx="163">
                  <c:v>454.6</c:v>
                </c:pt>
                <c:pt idx="164">
                  <c:v>452.79</c:v>
                </c:pt>
                <c:pt idx="165">
                  <c:v>429.56</c:v>
                </c:pt>
                <c:pt idx="166">
                  <c:v>436.98</c:v>
                </c:pt>
                <c:pt idx="167">
                  <c:v>396.01</c:v>
                </c:pt>
                <c:pt idx="168">
                  <c:v>386.81</c:v>
                </c:pt>
                <c:pt idx="169">
                  <c:v>473.86</c:v>
                </c:pt>
                <c:pt idx="170">
                  <c:v>458.9</c:v>
                </c:pt>
                <c:pt idx="171">
                  <c:v>424.7</c:v>
                </c:pt>
                <c:pt idx="172">
                  <c:v>440.83</c:v>
                </c:pt>
                <c:pt idx="173">
                  <c:v>455.77</c:v>
                </c:pt>
                <c:pt idx="174">
                  <c:v>432.24</c:v>
                </c:pt>
                <c:pt idx="175">
                  <c:v>427.67</c:v>
                </c:pt>
                <c:pt idx="176">
                  <c:v>462.72</c:v>
                </c:pt>
                <c:pt idx="177">
                  <c:v>470.96</c:v>
                </c:pt>
                <c:pt idx="178">
                  <c:v>430.09</c:v>
                </c:pt>
                <c:pt idx="179">
                  <c:v>463.88</c:v>
                </c:pt>
                <c:pt idx="180">
                  <c:v>461.69</c:v>
                </c:pt>
                <c:pt idx="181">
                  <c:v>433.9</c:v>
                </c:pt>
                <c:pt idx="182">
                  <c:v>454.53</c:v>
                </c:pt>
                <c:pt idx="183">
                  <c:v>466.21</c:v>
                </c:pt>
                <c:pt idx="184">
                  <c:v>455.75</c:v>
                </c:pt>
                <c:pt idx="185">
                  <c:v>481.56</c:v>
                </c:pt>
                <c:pt idx="186">
                  <c:v>438.03</c:v>
                </c:pt>
                <c:pt idx="187">
                  <c:v>597.3499999999998</c:v>
                </c:pt>
                <c:pt idx="188">
                  <c:v>744.8199999999998</c:v>
                </c:pt>
                <c:pt idx="189">
                  <c:v>780.11</c:v>
                </c:pt>
                <c:pt idx="190">
                  <c:v>761.62</c:v>
                </c:pt>
                <c:pt idx="191">
                  <c:v>791.9400000000001</c:v>
                </c:pt>
                <c:pt idx="192">
                  <c:v>726.4400000000001</c:v>
                </c:pt>
                <c:pt idx="193">
                  <c:v>785.4400000000001</c:v>
                </c:pt>
                <c:pt idx="194">
                  <c:v>801.08</c:v>
                </c:pt>
                <c:pt idx="195">
                  <c:v>762.38</c:v>
                </c:pt>
                <c:pt idx="196">
                  <c:v>737.72</c:v>
                </c:pt>
                <c:pt idx="197">
                  <c:v>752.6</c:v>
                </c:pt>
                <c:pt idx="198">
                  <c:v>750.3099999999997</c:v>
                </c:pt>
                <c:pt idx="199">
                  <c:v>722.4</c:v>
                </c:pt>
                <c:pt idx="200">
                  <c:v>704.47</c:v>
                </c:pt>
                <c:pt idx="201">
                  <c:v>739.54</c:v>
                </c:pt>
                <c:pt idx="202">
                  <c:v>730.63</c:v>
                </c:pt>
                <c:pt idx="203">
                  <c:v>772.8499999999998</c:v>
                </c:pt>
                <c:pt idx="204">
                  <c:v>792.41</c:v>
                </c:pt>
                <c:pt idx="205">
                  <c:v>774.8199999999998</c:v>
                </c:pt>
                <c:pt idx="206">
                  <c:v>730.59</c:v>
                </c:pt>
                <c:pt idx="207">
                  <c:v>726.19</c:v>
                </c:pt>
                <c:pt idx="208">
                  <c:v>739.49</c:v>
                </c:pt>
                <c:pt idx="209">
                  <c:v>762.8099999999997</c:v>
                </c:pt>
                <c:pt idx="210">
                  <c:v>767.62</c:v>
                </c:pt>
                <c:pt idx="211">
                  <c:v>745.8</c:v>
                </c:pt>
                <c:pt idx="212">
                  <c:v>741.51</c:v>
                </c:pt>
                <c:pt idx="213">
                  <c:v>769.42</c:v>
                </c:pt>
                <c:pt idx="214">
                  <c:v>794.0</c:v>
                </c:pt>
                <c:pt idx="215">
                  <c:v>758.57</c:v>
                </c:pt>
                <c:pt idx="216">
                  <c:v>801.78</c:v>
                </c:pt>
                <c:pt idx="217">
                  <c:v>775.92</c:v>
                </c:pt>
                <c:pt idx="218">
                  <c:v>749.29</c:v>
                </c:pt>
                <c:pt idx="219">
                  <c:v>810.15</c:v>
                </c:pt>
                <c:pt idx="220">
                  <c:v>798.69</c:v>
                </c:pt>
                <c:pt idx="221">
                  <c:v>736.3399999999998</c:v>
                </c:pt>
                <c:pt idx="222">
                  <c:v>791.65</c:v>
                </c:pt>
                <c:pt idx="223">
                  <c:v>804.4299999999997</c:v>
                </c:pt>
                <c:pt idx="224">
                  <c:v>726.53</c:v>
                </c:pt>
                <c:pt idx="225">
                  <c:v>751.6</c:v>
                </c:pt>
                <c:pt idx="226">
                  <c:v>763.4299999999997</c:v>
                </c:pt>
                <c:pt idx="227">
                  <c:v>779.8499999999998</c:v>
                </c:pt>
                <c:pt idx="228">
                  <c:v>731.3099999999997</c:v>
                </c:pt>
                <c:pt idx="229">
                  <c:v>761.88</c:v>
                </c:pt>
                <c:pt idx="230">
                  <c:v>718.8299999999998</c:v>
                </c:pt>
                <c:pt idx="231">
                  <c:v>676.3599999999998</c:v>
                </c:pt>
                <c:pt idx="232">
                  <c:v>694.8099999999997</c:v>
                </c:pt>
                <c:pt idx="233">
                  <c:v>761.52</c:v>
                </c:pt>
                <c:pt idx="234">
                  <c:v>789.87</c:v>
                </c:pt>
                <c:pt idx="235">
                  <c:v>788.15</c:v>
                </c:pt>
                <c:pt idx="236">
                  <c:v>754.58</c:v>
                </c:pt>
                <c:pt idx="237">
                  <c:v>774.02</c:v>
                </c:pt>
                <c:pt idx="238">
                  <c:v>755.62</c:v>
                </c:pt>
                <c:pt idx="239">
                  <c:v>751.69</c:v>
                </c:pt>
                <c:pt idx="240">
                  <c:v>741.18</c:v>
                </c:pt>
                <c:pt idx="241">
                  <c:v>755.23</c:v>
                </c:pt>
                <c:pt idx="242">
                  <c:v>758.27</c:v>
                </c:pt>
                <c:pt idx="243">
                  <c:v>770.5599999999997</c:v>
                </c:pt>
                <c:pt idx="244">
                  <c:v>753.42</c:v>
                </c:pt>
                <c:pt idx="245">
                  <c:v>765.53</c:v>
                </c:pt>
                <c:pt idx="246">
                  <c:v>784.26</c:v>
                </c:pt>
                <c:pt idx="247">
                  <c:v>755.23</c:v>
                </c:pt>
                <c:pt idx="248">
                  <c:v>746.01</c:v>
                </c:pt>
                <c:pt idx="249">
                  <c:v>753.52</c:v>
                </c:pt>
                <c:pt idx="250">
                  <c:v>740.3399999999998</c:v>
                </c:pt>
                <c:pt idx="251">
                  <c:v>768.3</c:v>
                </c:pt>
                <c:pt idx="252">
                  <c:v>752.55</c:v>
                </c:pt>
                <c:pt idx="253">
                  <c:v>735.9299999999997</c:v>
                </c:pt>
                <c:pt idx="254">
                  <c:v>761.52</c:v>
                </c:pt>
                <c:pt idx="255">
                  <c:v>780.99</c:v>
                </c:pt>
                <c:pt idx="256">
                  <c:v>765.74</c:v>
                </c:pt>
                <c:pt idx="257">
                  <c:v>755.19</c:v>
                </c:pt>
                <c:pt idx="258">
                  <c:v>746.16</c:v>
                </c:pt>
                <c:pt idx="259">
                  <c:v>739.8099999999997</c:v>
                </c:pt>
                <c:pt idx="260">
                  <c:v>721.08</c:v>
                </c:pt>
                <c:pt idx="261">
                  <c:v>715.9499999999998</c:v>
                </c:pt>
                <c:pt idx="262">
                  <c:v>747.58</c:v>
                </c:pt>
                <c:pt idx="263">
                  <c:v>733.7</c:v>
                </c:pt>
                <c:pt idx="264">
                  <c:v>772.99</c:v>
                </c:pt>
                <c:pt idx="265">
                  <c:v>770.88</c:v>
                </c:pt>
                <c:pt idx="266">
                  <c:v>768.58</c:v>
                </c:pt>
                <c:pt idx="267">
                  <c:v>765.12</c:v>
                </c:pt>
                <c:pt idx="268">
                  <c:v>770.9400000000001</c:v>
                </c:pt>
                <c:pt idx="269">
                  <c:v>788.3</c:v>
                </c:pt>
                <c:pt idx="270">
                  <c:v>777.3599999999998</c:v>
                </c:pt>
                <c:pt idx="271">
                  <c:v>785.39</c:v>
                </c:pt>
                <c:pt idx="272">
                  <c:v>784.65</c:v>
                </c:pt>
                <c:pt idx="273">
                  <c:v>782.51</c:v>
                </c:pt>
                <c:pt idx="274">
                  <c:v>770.0</c:v>
                </c:pt>
                <c:pt idx="275">
                  <c:v>766.13</c:v>
                </c:pt>
                <c:pt idx="276">
                  <c:v>750.08</c:v>
                </c:pt>
                <c:pt idx="277">
                  <c:v>764.9400000000001</c:v>
                </c:pt>
                <c:pt idx="278">
                  <c:v>750.72</c:v>
                </c:pt>
                <c:pt idx="279">
                  <c:v>752.3399999999998</c:v>
                </c:pt>
                <c:pt idx="280">
                  <c:v>755.89</c:v>
                </c:pt>
                <c:pt idx="281">
                  <c:v>796.23</c:v>
                </c:pt>
                <c:pt idx="282">
                  <c:v>790.8</c:v>
                </c:pt>
                <c:pt idx="283">
                  <c:v>804.26</c:v>
                </c:pt>
                <c:pt idx="284">
                  <c:v>812.41</c:v>
                </c:pt>
                <c:pt idx="285">
                  <c:v>793.67</c:v>
                </c:pt>
                <c:pt idx="286">
                  <c:v>759.3399999999998</c:v>
                </c:pt>
                <c:pt idx="287">
                  <c:v>788.0</c:v>
                </c:pt>
                <c:pt idx="288">
                  <c:v>755.37</c:v>
                </c:pt>
                <c:pt idx="289">
                  <c:v>774.3599999999998</c:v>
                </c:pt>
                <c:pt idx="290">
                  <c:v>780.04</c:v>
                </c:pt>
                <c:pt idx="291">
                  <c:v>756.23</c:v>
                </c:pt>
                <c:pt idx="292">
                  <c:v>745.0</c:v>
                </c:pt>
                <c:pt idx="293">
                  <c:v>741.9299999999997</c:v>
                </c:pt>
                <c:pt idx="294">
                  <c:v>735.71</c:v>
                </c:pt>
                <c:pt idx="295">
                  <c:v>812.37</c:v>
                </c:pt>
                <c:pt idx="296">
                  <c:v>753.68</c:v>
                </c:pt>
                <c:pt idx="297">
                  <c:v>804.4599999999998</c:v>
                </c:pt>
                <c:pt idx="298">
                  <c:v>769.05</c:v>
                </c:pt>
                <c:pt idx="299">
                  <c:v>763.71</c:v>
                </c:pt>
                <c:pt idx="300">
                  <c:v>765.01</c:v>
                </c:pt>
                <c:pt idx="301">
                  <c:v>782.59</c:v>
                </c:pt>
                <c:pt idx="302">
                  <c:v>744.8499999999998</c:v>
                </c:pt>
                <c:pt idx="303">
                  <c:v>800.71</c:v>
                </c:pt>
                <c:pt idx="304">
                  <c:v>785.6</c:v>
                </c:pt>
                <c:pt idx="305">
                  <c:v>751.8299999999998</c:v>
                </c:pt>
                <c:pt idx="306">
                  <c:v>796.8199999999998</c:v>
                </c:pt>
                <c:pt idx="307">
                  <c:v>787.4499999999998</c:v>
                </c:pt>
                <c:pt idx="308">
                  <c:v>773.4499999999998</c:v>
                </c:pt>
                <c:pt idx="309">
                  <c:v>779.4299999999997</c:v>
                </c:pt>
                <c:pt idx="310">
                  <c:v>748.98</c:v>
                </c:pt>
                <c:pt idx="311">
                  <c:v>766.69</c:v>
                </c:pt>
                <c:pt idx="312">
                  <c:v>748.17</c:v>
                </c:pt>
                <c:pt idx="313">
                  <c:v>762.0</c:v>
                </c:pt>
                <c:pt idx="314">
                  <c:v>750.8299999999998</c:v>
                </c:pt>
                <c:pt idx="315">
                  <c:v>738.8099999999997</c:v>
                </c:pt>
                <c:pt idx="316">
                  <c:v>765.11</c:v>
                </c:pt>
                <c:pt idx="317">
                  <c:v>772.87</c:v>
                </c:pt>
                <c:pt idx="318">
                  <c:v>775.8</c:v>
                </c:pt>
                <c:pt idx="319">
                  <c:v>807.29</c:v>
                </c:pt>
                <c:pt idx="320">
                  <c:v>778.62</c:v>
                </c:pt>
                <c:pt idx="321">
                  <c:v>825.61</c:v>
                </c:pt>
                <c:pt idx="322">
                  <c:v>804.74</c:v>
                </c:pt>
                <c:pt idx="323">
                  <c:v>774.62</c:v>
                </c:pt>
                <c:pt idx="324">
                  <c:v>758.3099999999997</c:v>
                </c:pt>
                <c:pt idx="325">
                  <c:v>756.9400000000001</c:v>
                </c:pt>
                <c:pt idx="326">
                  <c:v>788.69</c:v>
                </c:pt>
                <c:pt idx="327">
                  <c:v>761.38</c:v>
                </c:pt>
                <c:pt idx="328">
                  <c:v>751.76</c:v>
                </c:pt>
                <c:pt idx="329">
                  <c:v>801.5</c:v>
                </c:pt>
                <c:pt idx="330">
                  <c:v>790.78</c:v>
                </c:pt>
                <c:pt idx="331">
                  <c:v>776.65</c:v>
                </c:pt>
                <c:pt idx="332">
                  <c:v>757.69</c:v>
                </c:pt>
                <c:pt idx="333">
                  <c:v>751.97</c:v>
                </c:pt>
                <c:pt idx="334">
                  <c:v>785.3</c:v>
                </c:pt>
                <c:pt idx="335">
                  <c:v>747.42</c:v>
                </c:pt>
                <c:pt idx="336">
                  <c:v>790.88</c:v>
                </c:pt>
                <c:pt idx="337">
                  <c:v>802.24</c:v>
                </c:pt>
                <c:pt idx="338">
                  <c:v>820.92</c:v>
                </c:pt>
                <c:pt idx="339">
                  <c:v>742.65</c:v>
                </c:pt>
                <c:pt idx="340">
                  <c:v>753.4299999999997</c:v>
                </c:pt>
                <c:pt idx="341">
                  <c:v>765.47</c:v>
                </c:pt>
                <c:pt idx="342">
                  <c:v>737.0599999999997</c:v>
                </c:pt>
                <c:pt idx="343">
                  <c:v>807.08</c:v>
                </c:pt>
                <c:pt idx="344">
                  <c:v>799.8399999999998</c:v>
                </c:pt>
                <c:pt idx="345">
                  <c:v>772.65</c:v>
                </c:pt>
                <c:pt idx="346">
                  <c:v>771.74</c:v>
                </c:pt>
                <c:pt idx="347">
                  <c:v>767.62</c:v>
                </c:pt>
                <c:pt idx="348">
                  <c:v>740.97</c:v>
                </c:pt>
                <c:pt idx="349">
                  <c:v>730.88</c:v>
                </c:pt>
                <c:pt idx="350">
                  <c:v>753.8</c:v>
                </c:pt>
                <c:pt idx="351">
                  <c:v>751.7</c:v>
                </c:pt>
                <c:pt idx="352">
                  <c:v>735.22</c:v>
                </c:pt>
                <c:pt idx="353">
                  <c:v>746.37</c:v>
                </c:pt>
                <c:pt idx="354">
                  <c:v>784.41</c:v>
                </c:pt>
                <c:pt idx="355">
                  <c:v>811.51</c:v>
                </c:pt>
                <c:pt idx="356">
                  <c:v>778.51</c:v>
                </c:pt>
                <c:pt idx="357">
                  <c:v>767.68</c:v>
                </c:pt>
                <c:pt idx="358">
                  <c:v>769.59</c:v>
                </c:pt>
                <c:pt idx="359">
                  <c:v>761.98</c:v>
                </c:pt>
                <c:pt idx="360">
                  <c:v>758.0599999999997</c:v>
                </c:pt>
                <c:pt idx="361">
                  <c:v>768.61</c:v>
                </c:pt>
                <c:pt idx="362">
                  <c:v>778.05</c:v>
                </c:pt>
                <c:pt idx="363">
                  <c:v>799.15</c:v>
                </c:pt>
                <c:pt idx="364">
                  <c:v>784.67</c:v>
                </c:pt>
                <c:pt idx="365">
                  <c:v>800.3</c:v>
                </c:pt>
                <c:pt idx="366">
                  <c:v>784.37</c:v>
                </c:pt>
                <c:pt idx="367">
                  <c:v>777.8</c:v>
                </c:pt>
                <c:pt idx="368">
                  <c:v>809.59</c:v>
                </c:pt>
                <c:pt idx="369">
                  <c:v>789.9400000000001</c:v>
                </c:pt>
                <c:pt idx="370">
                  <c:v>752.49</c:v>
                </c:pt>
                <c:pt idx="371">
                  <c:v>783.11</c:v>
                </c:pt>
                <c:pt idx="372">
                  <c:v>786.64</c:v>
                </c:pt>
                <c:pt idx="373">
                  <c:v>748.5599999999997</c:v>
                </c:pt>
                <c:pt idx="374">
                  <c:v>749.88</c:v>
                </c:pt>
                <c:pt idx="375">
                  <c:v>792.05</c:v>
                </c:pt>
                <c:pt idx="376">
                  <c:v>801.8299999999998</c:v>
                </c:pt>
                <c:pt idx="377">
                  <c:v>804.3499999999998</c:v>
                </c:pt>
                <c:pt idx="378">
                  <c:v>797.7</c:v>
                </c:pt>
                <c:pt idx="379">
                  <c:v>771.8099999999997</c:v>
                </c:pt>
                <c:pt idx="380">
                  <c:v>816.42</c:v>
                </c:pt>
                <c:pt idx="381">
                  <c:v>777.87</c:v>
                </c:pt>
                <c:pt idx="382">
                  <c:v>787.47</c:v>
                </c:pt>
                <c:pt idx="383">
                  <c:v>795.4</c:v>
                </c:pt>
                <c:pt idx="384">
                  <c:v>773.1</c:v>
                </c:pt>
                <c:pt idx="385">
                  <c:v>789.24</c:v>
                </c:pt>
                <c:pt idx="386">
                  <c:v>764.55</c:v>
                </c:pt>
                <c:pt idx="387">
                  <c:v>751.12</c:v>
                </c:pt>
                <c:pt idx="388">
                  <c:v>769.01</c:v>
                </c:pt>
                <c:pt idx="389">
                  <c:v>743.8599999999998</c:v>
                </c:pt>
                <c:pt idx="390">
                  <c:v>751.9400000000001</c:v>
                </c:pt>
                <c:pt idx="391">
                  <c:v>737.12</c:v>
                </c:pt>
                <c:pt idx="392">
                  <c:v>751.48</c:v>
                </c:pt>
                <c:pt idx="393">
                  <c:v>749.6</c:v>
                </c:pt>
                <c:pt idx="394">
                  <c:v>715.21</c:v>
                </c:pt>
                <c:pt idx="395">
                  <c:v>736.75</c:v>
                </c:pt>
                <c:pt idx="396">
                  <c:v>1119.06</c:v>
                </c:pt>
                <c:pt idx="397">
                  <c:v>880.59</c:v>
                </c:pt>
                <c:pt idx="398">
                  <c:v>854.9</c:v>
                </c:pt>
                <c:pt idx="399">
                  <c:v>833.4499999999998</c:v>
                </c:pt>
                <c:pt idx="400">
                  <c:v>846.02</c:v>
                </c:pt>
                <c:pt idx="401">
                  <c:v>864.48</c:v>
                </c:pt>
                <c:pt idx="402">
                  <c:v>893.15</c:v>
                </c:pt>
                <c:pt idx="403">
                  <c:v>880.99</c:v>
                </c:pt>
                <c:pt idx="404">
                  <c:v>888.09</c:v>
                </c:pt>
                <c:pt idx="405">
                  <c:v>889.42</c:v>
                </c:pt>
                <c:pt idx="406">
                  <c:v>872.0599999999997</c:v>
                </c:pt>
                <c:pt idx="407">
                  <c:v>862.91</c:v>
                </c:pt>
                <c:pt idx="408">
                  <c:v>822.23</c:v>
                </c:pt>
                <c:pt idx="409">
                  <c:v>800.1</c:v>
                </c:pt>
                <c:pt idx="410">
                  <c:v>814.9299999999997</c:v>
                </c:pt>
                <c:pt idx="411">
                  <c:v>824.65</c:v>
                </c:pt>
                <c:pt idx="412">
                  <c:v>820.27</c:v>
                </c:pt>
                <c:pt idx="413">
                  <c:v>835.71</c:v>
                </c:pt>
                <c:pt idx="414">
                  <c:v>871.58</c:v>
                </c:pt>
                <c:pt idx="415">
                  <c:v>878.7</c:v>
                </c:pt>
                <c:pt idx="416">
                  <c:v>849.73</c:v>
                </c:pt>
                <c:pt idx="417">
                  <c:v>837.8199999999998</c:v>
                </c:pt>
                <c:pt idx="418">
                  <c:v>874.01</c:v>
                </c:pt>
                <c:pt idx="419">
                  <c:v>849.14</c:v>
                </c:pt>
                <c:pt idx="420">
                  <c:v>886.37</c:v>
                </c:pt>
                <c:pt idx="421">
                  <c:v>850.73</c:v>
                </c:pt>
                <c:pt idx="422">
                  <c:v>828.57</c:v>
                </c:pt>
                <c:pt idx="423">
                  <c:v>847.61</c:v>
                </c:pt>
                <c:pt idx="424">
                  <c:v>824.02</c:v>
                </c:pt>
                <c:pt idx="425">
                  <c:v>810.73</c:v>
                </c:pt>
                <c:pt idx="426">
                  <c:v>773.7</c:v>
                </c:pt>
                <c:pt idx="427">
                  <c:v>861.3499999999998</c:v>
                </c:pt>
                <c:pt idx="428">
                  <c:v>803.23</c:v>
                </c:pt>
                <c:pt idx="429">
                  <c:v>824.3</c:v>
                </c:pt>
                <c:pt idx="430">
                  <c:v>851.4</c:v>
                </c:pt>
                <c:pt idx="431">
                  <c:v>843.67</c:v>
                </c:pt>
                <c:pt idx="432">
                  <c:v>824.13</c:v>
                </c:pt>
                <c:pt idx="433">
                  <c:v>849.3</c:v>
                </c:pt>
                <c:pt idx="434">
                  <c:v>813.3399999999998</c:v>
                </c:pt>
                <c:pt idx="435">
                  <c:v>828.13</c:v>
                </c:pt>
                <c:pt idx="436">
                  <c:v>856.67</c:v>
                </c:pt>
                <c:pt idx="437">
                  <c:v>852.73</c:v>
                </c:pt>
                <c:pt idx="438">
                  <c:v>852.26</c:v>
                </c:pt>
                <c:pt idx="439">
                  <c:v>835.04</c:v>
                </c:pt>
                <c:pt idx="440">
                  <c:v>838.19</c:v>
                </c:pt>
                <c:pt idx="441">
                  <c:v>843.42</c:v>
                </c:pt>
                <c:pt idx="442">
                  <c:v>862.05</c:v>
                </c:pt>
                <c:pt idx="443">
                  <c:v>875.77</c:v>
                </c:pt>
                <c:pt idx="444">
                  <c:v>863.77</c:v>
                </c:pt>
                <c:pt idx="445">
                  <c:v>877.68</c:v>
                </c:pt>
                <c:pt idx="446">
                  <c:v>858.12</c:v>
                </c:pt>
                <c:pt idx="447">
                  <c:v>814.16</c:v>
                </c:pt>
                <c:pt idx="448">
                  <c:v>862.75</c:v>
                </c:pt>
                <c:pt idx="449">
                  <c:v>834.78</c:v>
                </c:pt>
                <c:pt idx="450">
                  <c:v>813.27</c:v>
                </c:pt>
                <c:pt idx="451">
                  <c:v>827.3</c:v>
                </c:pt>
                <c:pt idx="452">
                  <c:v>868.27</c:v>
                </c:pt>
                <c:pt idx="453">
                  <c:v>833.65</c:v>
                </c:pt>
                <c:pt idx="454">
                  <c:v>840.55</c:v>
                </c:pt>
                <c:pt idx="455">
                  <c:v>834.08</c:v>
                </c:pt>
                <c:pt idx="456">
                  <c:v>842.38</c:v>
                </c:pt>
                <c:pt idx="457">
                  <c:v>878.28</c:v>
                </c:pt>
                <c:pt idx="458">
                  <c:v>878.71</c:v>
                </c:pt>
                <c:pt idx="459">
                  <c:v>776.41</c:v>
                </c:pt>
                <c:pt idx="460">
                  <c:v>826.52</c:v>
                </c:pt>
                <c:pt idx="461">
                  <c:v>818.01</c:v>
                </c:pt>
                <c:pt idx="462">
                  <c:v>853.73</c:v>
                </c:pt>
                <c:pt idx="463">
                  <c:v>871.8499999999998</c:v>
                </c:pt>
                <c:pt idx="464">
                  <c:v>854.54</c:v>
                </c:pt>
                <c:pt idx="465">
                  <c:v>854.4400000000001</c:v>
                </c:pt>
                <c:pt idx="466">
                  <c:v>857.66</c:v>
                </c:pt>
                <c:pt idx="467">
                  <c:v>858.61</c:v>
                </c:pt>
                <c:pt idx="468">
                  <c:v>849.55</c:v>
                </c:pt>
                <c:pt idx="469">
                  <c:v>809.8599999999998</c:v>
                </c:pt>
                <c:pt idx="470">
                  <c:v>820.91</c:v>
                </c:pt>
                <c:pt idx="471">
                  <c:v>832.9400000000001</c:v>
                </c:pt>
                <c:pt idx="472">
                  <c:v>857.74</c:v>
                </c:pt>
                <c:pt idx="473">
                  <c:v>861.14</c:v>
                </c:pt>
                <c:pt idx="474">
                  <c:v>869.61</c:v>
                </c:pt>
                <c:pt idx="475">
                  <c:v>827.2</c:v>
                </c:pt>
                <c:pt idx="476">
                  <c:v>826.98</c:v>
                </c:pt>
                <c:pt idx="477">
                  <c:v>886.68</c:v>
                </c:pt>
                <c:pt idx="478">
                  <c:v>854.4599999999998</c:v>
                </c:pt>
                <c:pt idx="479">
                  <c:v>864.9</c:v>
                </c:pt>
                <c:pt idx="480">
                  <c:v>887.28</c:v>
                </c:pt>
                <c:pt idx="481">
                  <c:v>881.74</c:v>
                </c:pt>
                <c:pt idx="482">
                  <c:v>874.63</c:v>
                </c:pt>
                <c:pt idx="483">
                  <c:v>849.87</c:v>
                </c:pt>
                <c:pt idx="484">
                  <c:v>829.29</c:v>
                </c:pt>
                <c:pt idx="485">
                  <c:v>836.89</c:v>
                </c:pt>
                <c:pt idx="486">
                  <c:v>839.47</c:v>
                </c:pt>
                <c:pt idx="487">
                  <c:v>857.75</c:v>
                </c:pt>
                <c:pt idx="488">
                  <c:v>847.65</c:v>
                </c:pt>
                <c:pt idx="489">
                  <c:v>854.69</c:v>
                </c:pt>
                <c:pt idx="490">
                  <c:v>844.49</c:v>
                </c:pt>
                <c:pt idx="491">
                  <c:v>838.74</c:v>
                </c:pt>
                <c:pt idx="492">
                  <c:v>768.8299999999998</c:v>
                </c:pt>
                <c:pt idx="493">
                  <c:v>844.8199999999998</c:v>
                </c:pt>
                <c:pt idx="494">
                  <c:v>852.8399999999998</c:v>
                </c:pt>
                <c:pt idx="495">
                  <c:v>846.92</c:v>
                </c:pt>
                <c:pt idx="496">
                  <c:v>842.9400000000001</c:v>
                </c:pt>
                <c:pt idx="497">
                  <c:v>827.4400000000001</c:v>
                </c:pt>
                <c:pt idx="498">
                  <c:v>837.8499999999998</c:v>
                </c:pt>
                <c:pt idx="499">
                  <c:v>807.3599999999998</c:v>
                </c:pt>
                <c:pt idx="500">
                  <c:v>827.3299999999998</c:v>
                </c:pt>
                <c:pt idx="501">
                  <c:v>830.49</c:v>
                </c:pt>
                <c:pt idx="502">
                  <c:v>842.67</c:v>
                </c:pt>
                <c:pt idx="503">
                  <c:v>855.28</c:v>
                </c:pt>
                <c:pt idx="504">
                  <c:v>849.21</c:v>
                </c:pt>
                <c:pt idx="505">
                  <c:v>828.27</c:v>
                </c:pt>
                <c:pt idx="506">
                  <c:v>875.19</c:v>
                </c:pt>
                <c:pt idx="507">
                  <c:v>879.74</c:v>
                </c:pt>
                <c:pt idx="508">
                  <c:v>864.3599999999998</c:v>
                </c:pt>
                <c:pt idx="509">
                  <c:v>881.4400000000001</c:v>
                </c:pt>
                <c:pt idx="510">
                  <c:v>876.52</c:v>
                </c:pt>
                <c:pt idx="511">
                  <c:v>880.3</c:v>
                </c:pt>
                <c:pt idx="512">
                  <c:v>907.8599999999998</c:v>
                </c:pt>
                <c:pt idx="513">
                  <c:v>872.28</c:v>
                </c:pt>
                <c:pt idx="514">
                  <c:v>871.42</c:v>
                </c:pt>
                <c:pt idx="515">
                  <c:v>838.48</c:v>
                </c:pt>
                <c:pt idx="516">
                  <c:v>863.48</c:v>
                </c:pt>
                <c:pt idx="517">
                  <c:v>839.9499999999998</c:v>
                </c:pt>
                <c:pt idx="518">
                  <c:v>856.66</c:v>
                </c:pt>
                <c:pt idx="519">
                  <c:v>874.13</c:v>
                </c:pt>
                <c:pt idx="520">
                  <c:v>846.42</c:v>
                </c:pt>
                <c:pt idx="521">
                  <c:v>836.24</c:v>
                </c:pt>
                <c:pt idx="522">
                  <c:v>821.78</c:v>
                </c:pt>
                <c:pt idx="523">
                  <c:v>830.54</c:v>
                </c:pt>
                <c:pt idx="524">
                  <c:v>840.55</c:v>
                </c:pt>
                <c:pt idx="525">
                  <c:v>834.88</c:v>
                </c:pt>
                <c:pt idx="526">
                  <c:v>865.64</c:v>
                </c:pt>
                <c:pt idx="527">
                  <c:v>849.99</c:v>
                </c:pt>
                <c:pt idx="528">
                  <c:v>845.97</c:v>
                </c:pt>
                <c:pt idx="529">
                  <c:v>858.67</c:v>
                </c:pt>
                <c:pt idx="530">
                  <c:v>830.67</c:v>
                </c:pt>
                <c:pt idx="531">
                  <c:v>858.78</c:v>
                </c:pt>
                <c:pt idx="532">
                  <c:v>854.4599999999998</c:v>
                </c:pt>
                <c:pt idx="533">
                  <c:v>818.26</c:v>
                </c:pt>
                <c:pt idx="534">
                  <c:v>878.9299999999997</c:v>
                </c:pt>
                <c:pt idx="535">
                  <c:v>811.47</c:v>
                </c:pt>
                <c:pt idx="536">
                  <c:v>851.66</c:v>
                </c:pt>
                <c:pt idx="537">
                  <c:v>878.67</c:v>
                </c:pt>
                <c:pt idx="538">
                  <c:v>861.52</c:v>
                </c:pt>
                <c:pt idx="539">
                  <c:v>868.28</c:v>
                </c:pt>
                <c:pt idx="540">
                  <c:v>874.0</c:v>
                </c:pt>
                <c:pt idx="541">
                  <c:v>850.91</c:v>
                </c:pt>
                <c:pt idx="542">
                  <c:v>865.1</c:v>
                </c:pt>
                <c:pt idx="543">
                  <c:v>861.08</c:v>
                </c:pt>
                <c:pt idx="544">
                  <c:v>881.13</c:v>
                </c:pt>
                <c:pt idx="545">
                  <c:v>857.22</c:v>
                </c:pt>
                <c:pt idx="546">
                  <c:v>879.49</c:v>
                </c:pt>
                <c:pt idx="547">
                  <c:v>838.9499999999998</c:v>
                </c:pt>
                <c:pt idx="548">
                  <c:v>847.03</c:v>
                </c:pt>
                <c:pt idx="549">
                  <c:v>837.05</c:v>
                </c:pt>
                <c:pt idx="550">
                  <c:v>842.3099999999997</c:v>
                </c:pt>
                <c:pt idx="551">
                  <c:v>866.6</c:v>
                </c:pt>
                <c:pt idx="552">
                  <c:v>884.09</c:v>
                </c:pt>
                <c:pt idx="553">
                  <c:v>847.1</c:v>
                </c:pt>
                <c:pt idx="554">
                  <c:v>845.39</c:v>
                </c:pt>
                <c:pt idx="555">
                  <c:v>826.12</c:v>
                </c:pt>
                <c:pt idx="556">
                  <c:v>868.38</c:v>
                </c:pt>
                <c:pt idx="557">
                  <c:v>857.12</c:v>
                </c:pt>
                <c:pt idx="558">
                  <c:v>882.78</c:v>
                </c:pt>
                <c:pt idx="559">
                  <c:v>874.3499999999998</c:v>
                </c:pt>
              </c:numCache>
            </c:numRef>
          </c:val>
          <c:smooth val="0"/>
        </c:ser>
        <c:ser>
          <c:idx val="1"/>
          <c:order val="1"/>
          <c:tx>
            <c:v>cell-array based compaction</c:v>
          </c:tx>
          <c:spPr>
            <a:ln w="25400"/>
          </c:spPr>
          <c:marker>
            <c:symbol val="none"/>
          </c:marker>
          <c:cat>
            <c:numRef>
              <c:f>'no-cache-smallcell-Z-2'!$B$5:$B$564</c:f>
              <c:numCache>
                <c:formatCode>General</c:formatCode>
                <c:ptCount val="560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  <c:pt idx="9">
                  <c:v>100.0</c:v>
                </c:pt>
                <c:pt idx="10">
                  <c:v>110.0</c:v>
                </c:pt>
                <c:pt idx="11">
                  <c:v>120.0</c:v>
                </c:pt>
                <c:pt idx="12">
                  <c:v>130.0</c:v>
                </c:pt>
                <c:pt idx="13">
                  <c:v>140.0</c:v>
                </c:pt>
                <c:pt idx="14">
                  <c:v>150.0</c:v>
                </c:pt>
                <c:pt idx="15">
                  <c:v>160.0</c:v>
                </c:pt>
                <c:pt idx="16">
                  <c:v>170.0</c:v>
                </c:pt>
                <c:pt idx="17">
                  <c:v>180.0</c:v>
                </c:pt>
                <c:pt idx="18">
                  <c:v>190.0</c:v>
                </c:pt>
                <c:pt idx="19">
                  <c:v>200.0</c:v>
                </c:pt>
                <c:pt idx="20">
                  <c:v>210.0</c:v>
                </c:pt>
                <c:pt idx="21">
                  <c:v>220.0</c:v>
                </c:pt>
                <c:pt idx="22">
                  <c:v>230.0</c:v>
                </c:pt>
                <c:pt idx="23">
                  <c:v>240.0</c:v>
                </c:pt>
                <c:pt idx="24">
                  <c:v>250.0</c:v>
                </c:pt>
                <c:pt idx="25">
                  <c:v>260.0</c:v>
                </c:pt>
                <c:pt idx="26">
                  <c:v>270.0</c:v>
                </c:pt>
                <c:pt idx="27">
                  <c:v>280.0</c:v>
                </c:pt>
                <c:pt idx="28">
                  <c:v>290.0</c:v>
                </c:pt>
                <c:pt idx="29">
                  <c:v>300.0</c:v>
                </c:pt>
                <c:pt idx="30">
                  <c:v>310.0</c:v>
                </c:pt>
                <c:pt idx="31">
                  <c:v>320.0</c:v>
                </c:pt>
                <c:pt idx="32">
                  <c:v>330.0</c:v>
                </c:pt>
                <c:pt idx="33">
                  <c:v>340.0</c:v>
                </c:pt>
                <c:pt idx="34">
                  <c:v>350.0</c:v>
                </c:pt>
                <c:pt idx="35">
                  <c:v>360.0</c:v>
                </c:pt>
                <c:pt idx="36">
                  <c:v>370.0</c:v>
                </c:pt>
                <c:pt idx="37">
                  <c:v>380.0</c:v>
                </c:pt>
                <c:pt idx="38">
                  <c:v>390.0</c:v>
                </c:pt>
                <c:pt idx="39">
                  <c:v>400.0</c:v>
                </c:pt>
                <c:pt idx="40">
                  <c:v>410.0</c:v>
                </c:pt>
                <c:pt idx="41">
                  <c:v>420.0</c:v>
                </c:pt>
                <c:pt idx="42">
                  <c:v>430.0</c:v>
                </c:pt>
                <c:pt idx="43">
                  <c:v>440.0</c:v>
                </c:pt>
                <c:pt idx="44">
                  <c:v>450.0</c:v>
                </c:pt>
                <c:pt idx="45">
                  <c:v>460.0</c:v>
                </c:pt>
                <c:pt idx="46">
                  <c:v>470.0</c:v>
                </c:pt>
                <c:pt idx="47">
                  <c:v>480.0</c:v>
                </c:pt>
                <c:pt idx="48">
                  <c:v>490.0</c:v>
                </c:pt>
                <c:pt idx="49">
                  <c:v>500.0</c:v>
                </c:pt>
                <c:pt idx="50">
                  <c:v>510.0</c:v>
                </c:pt>
                <c:pt idx="51">
                  <c:v>520.0</c:v>
                </c:pt>
                <c:pt idx="52">
                  <c:v>530.0</c:v>
                </c:pt>
                <c:pt idx="53">
                  <c:v>540.0</c:v>
                </c:pt>
                <c:pt idx="54">
                  <c:v>550.0</c:v>
                </c:pt>
                <c:pt idx="55">
                  <c:v>560.0</c:v>
                </c:pt>
                <c:pt idx="56">
                  <c:v>570.0</c:v>
                </c:pt>
                <c:pt idx="57">
                  <c:v>580.0</c:v>
                </c:pt>
                <c:pt idx="58">
                  <c:v>590.0</c:v>
                </c:pt>
                <c:pt idx="59">
                  <c:v>600.0</c:v>
                </c:pt>
                <c:pt idx="60">
                  <c:v>610.0</c:v>
                </c:pt>
                <c:pt idx="61">
                  <c:v>620.0</c:v>
                </c:pt>
                <c:pt idx="62">
                  <c:v>630.0</c:v>
                </c:pt>
                <c:pt idx="63">
                  <c:v>640.0</c:v>
                </c:pt>
                <c:pt idx="64">
                  <c:v>650.0</c:v>
                </c:pt>
                <c:pt idx="65">
                  <c:v>660.0</c:v>
                </c:pt>
                <c:pt idx="66">
                  <c:v>670.0</c:v>
                </c:pt>
                <c:pt idx="67">
                  <c:v>680.0</c:v>
                </c:pt>
                <c:pt idx="68">
                  <c:v>690.0</c:v>
                </c:pt>
                <c:pt idx="69">
                  <c:v>700.0</c:v>
                </c:pt>
                <c:pt idx="70">
                  <c:v>710.0</c:v>
                </c:pt>
                <c:pt idx="71">
                  <c:v>720.0</c:v>
                </c:pt>
                <c:pt idx="72">
                  <c:v>730.0</c:v>
                </c:pt>
                <c:pt idx="73">
                  <c:v>740.0</c:v>
                </c:pt>
                <c:pt idx="74">
                  <c:v>750.0</c:v>
                </c:pt>
                <c:pt idx="75">
                  <c:v>760.0</c:v>
                </c:pt>
                <c:pt idx="76">
                  <c:v>770.0</c:v>
                </c:pt>
                <c:pt idx="77">
                  <c:v>780.0</c:v>
                </c:pt>
                <c:pt idx="78">
                  <c:v>790.0</c:v>
                </c:pt>
                <c:pt idx="79">
                  <c:v>800.0</c:v>
                </c:pt>
                <c:pt idx="80">
                  <c:v>810.0</c:v>
                </c:pt>
                <c:pt idx="81">
                  <c:v>820.0</c:v>
                </c:pt>
                <c:pt idx="82">
                  <c:v>830.0</c:v>
                </c:pt>
                <c:pt idx="83">
                  <c:v>840.0</c:v>
                </c:pt>
                <c:pt idx="84">
                  <c:v>850.0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  <c:pt idx="95">
                  <c:v>960.0</c:v>
                </c:pt>
                <c:pt idx="96">
                  <c:v>970.0</c:v>
                </c:pt>
                <c:pt idx="97">
                  <c:v>980.0</c:v>
                </c:pt>
                <c:pt idx="98">
                  <c:v>990.0</c:v>
                </c:pt>
                <c:pt idx="99">
                  <c:v>1000.0</c:v>
                </c:pt>
                <c:pt idx="100">
                  <c:v>1010.0</c:v>
                </c:pt>
                <c:pt idx="101">
                  <c:v>1020.0</c:v>
                </c:pt>
                <c:pt idx="102">
                  <c:v>1030.0</c:v>
                </c:pt>
                <c:pt idx="103">
                  <c:v>1040.0</c:v>
                </c:pt>
                <c:pt idx="104">
                  <c:v>1050.0</c:v>
                </c:pt>
                <c:pt idx="105">
                  <c:v>1060.0</c:v>
                </c:pt>
                <c:pt idx="106">
                  <c:v>1070.0</c:v>
                </c:pt>
                <c:pt idx="107">
                  <c:v>1080.0</c:v>
                </c:pt>
                <c:pt idx="108">
                  <c:v>1090.0</c:v>
                </c:pt>
                <c:pt idx="109">
                  <c:v>1100.0</c:v>
                </c:pt>
                <c:pt idx="110">
                  <c:v>1110.0</c:v>
                </c:pt>
                <c:pt idx="111">
                  <c:v>1120.0</c:v>
                </c:pt>
                <c:pt idx="112">
                  <c:v>1130.0</c:v>
                </c:pt>
                <c:pt idx="113">
                  <c:v>1140.0</c:v>
                </c:pt>
                <c:pt idx="114">
                  <c:v>1150.0</c:v>
                </c:pt>
                <c:pt idx="115">
                  <c:v>1160.0</c:v>
                </c:pt>
                <c:pt idx="116">
                  <c:v>1170.0</c:v>
                </c:pt>
                <c:pt idx="117">
                  <c:v>1180.0</c:v>
                </c:pt>
                <c:pt idx="118">
                  <c:v>1190.0</c:v>
                </c:pt>
                <c:pt idx="119">
                  <c:v>1200.0</c:v>
                </c:pt>
                <c:pt idx="120">
                  <c:v>1210.0</c:v>
                </c:pt>
                <c:pt idx="121">
                  <c:v>1220.0</c:v>
                </c:pt>
                <c:pt idx="122">
                  <c:v>1230.0</c:v>
                </c:pt>
                <c:pt idx="123">
                  <c:v>1240.0</c:v>
                </c:pt>
                <c:pt idx="124">
                  <c:v>1250.0</c:v>
                </c:pt>
                <c:pt idx="125">
                  <c:v>1260.0</c:v>
                </c:pt>
                <c:pt idx="126">
                  <c:v>1270.0</c:v>
                </c:pt>
                <c:pt idx="127">
                  <c:v>1280.0</c:v>
                </c:pt>
                <c:pt idx="128">
                  <c:v>1290.0</c:v>
                </c:pt>
                <c:pt idx="129">
                  <c:v>1300.0</c:v>
                </c:pt>
                <c:pt idx="130">
                  <c:v>1310.0</c:v>
                </c:pt>
                <c:pt idx="131">
                  <c:v>1320.0</c:v>
                </c:pt>
                <c:pt idx="132">
                  <c:v>1330.0</c:v>
                </c:pt>
                <c:pt idx="133">
                  <c:v>1340.0</c:v>
                </c:pt>
                <c:pt idx="134">
                  <c:v>1350.0</c:v>
                </c:pt>
                <c:pt idx="135">
                  <c:v>1360.0</c:v>
                </c:pt>
                <c:pt idx="136">
                  <c:v>1370.0</c:v>
                </c:pt>
                <c:pt idx="137">
                  <c:v>1380.0</c:v>
                </c:pt>
                <c:pt idx="138">
                  <c:v>1390.0</c:v>
                </c:pt>
                <c:pt idx="139">
                  <c:v>1400.0</c:v>
                </c:pt>
                <c:pt idx="140">
                  <c:v>1410.0</c:v>
                </c:pt>
                <c:pt idx="141">
                  <c:v>1420.0</c:v>
                </c:pt>
                <c:pt idx="142">
                  <c:v>1430.0</c:v>
                </c:pt>
                <c:pt idx="143">
                  <c:v>1440.0</c:v>
                </c:pt>
                <c:pt idx="144">
                  <c:v>1450.0</c:v>
                </c:pt>
                <c:pt idx="145">
                  <c:v>1460.0</c:v>
                </c:pt>
                <c:pt idx="146">
                  <c:v>1470.0</c:v>
                </c:pt>
                <c:pt idx="147">
                  <c:v>1480.0</c:v>
                </c:pt>
                <c:pt idx="148">
                  <c:v>1490.0</c:v>
                </c:pt>
                <c:pt idx="149">
                  <c:v>1500.0</c:v>
                </c:pt>
                <c:pt idx="150">
                  <c:v>1510.0</c:v>
                </c:pt>
                <c:pt idx="151">
                  <c:v>1520.0</c:v>
                </c:pt>
                <c:pt idx="152">
                  <c:v>1530.0</c:v>
                </c:pt>
                <c:pt idx="153">
                  <c:v>1540.0</c:v>
                </c:pt>
                <c:pt idx="154">
                  <c:v>1550.0</c:v>
                </c:pt>
                <c:pt idx="155">
                  <c:v>1560.0</c:v>
                </c:pt>
                <c:pt idx="156">
                  <c:v>1570.0</c:v>
                </c:pt>
                <c:pt idx="157">
                  <c:v>1580.0</c:v>
                </c:pt>
                <c:pt idx="158">
                  <c:v>1590.0</c:v>
                </c:pt>
                <c:pt idx="159">
                  <c:v>1600.0</c:v>
                </c:pt>
                <c:pt idx="160">
                  <c:v>1610.0</c:v>
                </c:pt>
                <c:pt idx="161">
                  <c:v>1620.0</c:v>
                </c:pt>
                <c:pt idx="162">
                  <c:v>1630.0</c:v>
                </c:pt>
                <c:pt idx="163">
                  <c:v>1640.0</c:v>
                </c:pt>
                <c:pt idx="164">
                  <c:v>1650.0</c:v>
                </c:pt>
                <c:pt idx="165">
                  <c:v>1660.0</c:v>
                </c:pt>
                <c:pt idx="166">
                  <c:v>1670.0</c:v>
                </c:pt>
                <c:pt idx="167">
                  <c:v>1680.0</c:v>
                </c:pt>
                <c:pt idx="168">
                  <c:v>1690.0</c:v>
                </c:pt>
                <c:pt idx="169">
                  <c:v>1700.0</c:v>
                </c:pt>
                <c:pt idx="170">
                  <c:v>1710.0</c:v>
                </c:pt>
                <c:pt idx="171">
                  <c:v>1720.0</c:v>
                </c:pt>
                <c:pt idx="172">
                  <c:v>1730.0</c:v>
                </c:pt>
                <c:pt idx="173">
                  <c:v>1740.0</c:v>
                </c:pt>
                <c:pt idx="174">
                  <c:v>1750.0</c:v>
                </c:pt>
                <c:pt idx="175">
                  <c:v>1760.0</c:v>
                </c:pt>
                <c:pt idx="176">
                  <c:v>1770.0</c:v>
                </c:pt>
                <c:pt idx="177">
                  <c:v>1780.0</c:v>
                </c:pt>
                <c:pt idx="178">
                  <c:v>1790.0</c:v>
                </c:pt>
                <c:pt idx="179">
                  <c:v>1800.0</c:v>
                </c:pt>
                <c:pt idx="180">
                  <c:v>1810.0</c:v>
                </c:pt>
                <c:pt idx="181">
                  <c:v>1820.0</c:v>
                </c:pt>
                <c:pt idx="182">
                  <c:v>1830.0</c:v>
                </c:pt>
                <c:pt idx="183">
                  <c:v>1840.0</c:v>
                </c:pt>
                <c:pt idx="184">
                  <c:v>1850.0</c:v>
                </c:pt>
                <c:pt idx="185">
                  <c:v>1860.0</c:v>
                </c:pt>
                <c:pt idx="186">
                  <c:v>1870.0</c:v>
                </c:pt>
                <c:pt idx="187">
                  <c:v>1880.0</c:v>
                </c:pt>
                <c:pt idx="188">
                  <c:v>1890.0</c:v>
                </c:pt>
                <c:pt idx="189">
                  <c:v>1900.0</c:v>
                </c:pt>
                <c:pt idx="190">
                  <c:v>1910.0</c:v>
                </c:pt>
                <c:pt idx="191">
                  <c:v>1920.0</c:v>
                </c:pt>
                <c:pt idx="192">
                  <c:v>1930.0</c:v>
                </c:pt>
                <c:pt idx="193">
                  <c:v>1940.0</c:v>
                </c:pt>
                <c:pt idx="194">
                  <c:v>1950.0</c:v>
                </c:pt>
                <c:pt idx="195">
                  <c:v>1960.0</c:v>
                </c:pt>
                <c:pt idx="196">
                  <c:v>1970.0</c:v>
                </c:pt>
                <c:pt idx="197">
                  <c:v>1980.0</c:v>
                </c:pt>
                <c:pt idx="198">
                  <c:v>1990.0</c:v>
                </c:pt>
                <c:pt idx="199">
                  <c:v>2000.0</c:v>
                </c:pt>
                <c:pt idx="200">
                  <c:v>2010.0</c:v>
                </c:pt>
                <c:pt idx="201">
                  <c:v>2020.0</c:v>
                </c:pt>
                <c:pt idx="202">
                  <c:v>2030.0</c:v>
                </c:pt>
                <c:pt idx="203">
                  <c:v>2040.0</c:v>
                </c:pt>
                <c:pt idx="204">
                  <c:v>2050.0</c:v>
                </c:pt>
                <c:pt idx="205">
                  <c:v>2060.0</c:v>
                </c:pt>
                <c:pt idx="206">
                  <c:v>2070.0</c:v>
                </c:pt>
                <c:pt idx="207">
                  <c:v>2080.0</c:v>
                </c:pt>
                <c:pt idx="208">
                  <c:v>2090.0</c:v>
                </c:pt>
                <c:pt idx="209">
                  <c:v>2100.0</c:v>
                </c:pt>
                <c:pt idx="210">
                  <c:v>2110.0</c:v>
                </c:pt>
                <c:pt idx="211">
                  <c:v>2120.0</c:v>
                </c:pt>
                <c:pt idx="212">
                  <c:v>2130.0</c:v>
                </c:pt>
                <c:pt idx="213">
                  <c:v>2140.0</c:v>
                </c:pt>
                <c:pt idx="214">
                  <c:v>2150.0</c:v>
                </c:pt>
                <c:pt idx="215">
                  <c:v>2160.0</c:v>
                </c:pt>
                <c:pt idx="216">
                  <c:v>2170.0</c:v>
                </c:pt>
                <c:pt idx="217">
                  <c:v>2180.0</c:v>
                </c:pt>
                <c:pt idx="218">
                  <c:v>2190.0</c:v>
                </c:pt>
                <c:pt idx="219">
                  <c:v>2200.0</c:v>
                </c:pt>
                <c:pt idx="220">
                  <c:v>2210.0</c:v>
                </c:pt>
                <c:pt idx="221">
                  <c:v>2220.0</c:v>
                </c:pt>
                <c:pt idx="222">
                  <c:v>2230.0</c:v>
                </c:pt>
                <c:pt idx="223">
                  <c:v>2240.0</c:v>
                </c:pt>
                <c:pt idx="224">
                  <c:v>2250.0</c:v>
                </c:pt>
                <c:pt idx="225">
                  <c:v>2260.0</c:v>
                </c:pt>
                <c:pt idx="226">
                  <c:v>2270.0</c:v>
                </c:pt>
                <c:pt idx="227">
                  <c:v>2280.0</c:v>
                </c:pt>
                <c:pt idx="228">
                  <c:v>2290.0</c:v>
                </c:pt>
                <c:pt idx="229">
                  <c:v>2300.0</c:v>
                </c:pt>
                <c:pt idx="230">
                  <c:v>2310.0</c:v>
                </c:pt>
                <c:pt idx="231">
                  <c:v>2320.0</c:v>
                </c:pt>
                <c:pt idx="232">
                  <c:v>2330.0</c:v>
                </c:pt>
                <c:pt idx="233">
                  <c:v>2340.0</c:v>
                </c:pt>
                <c:pt idx="234">
                  <c:v>2350.0</c:v>
                </c:pt>
                <c:pt idx="235">
                  <c:v>2360.0</c:v>
                </c:pt>
                <c:pt idx="236">
                  <c:v>2370.0</c:v>
                </c:pt>
                <c:pt idx="237">
                  <c:v>2380.0</c:v>
                </c:pt>
                <c:pt idx="238">
                  <c:v>2390.0</c:v>
                </c:pt>
                <c:pt idx="239">
                  <c:v>2400.0</c:v>
                </c:pt>
                <c:pt idx="240">
                  <c:v>2410.0</c:v>
                </c:pt>
                <c:pt idx="241">
                  <c:v>2420.0</c:v>
                </c:pt>
                <c:pt idx="242">
                  <c:v>2430.0</c:v>
                </c:pt>
                <c:pt idx="243">
                  <c:v>2440.0</c:v>
                </c:pt>
                <c:pt idx="244">
                  <c:v>2450.0</c:v>
                </c:pt>
                <c:pt idx="245">
                  <c:v>2460.0</c:v>
                </c:pt>
                <c:pt idx="246">
                  <c:v>2470.0</c:v>
                </c:pt>
                <c:pt idx="247">
                  <c:v>2480.0</c:v>
                </c:pt>
                <c:pt idx="248">
                  <c:v>2490.0</c:v>
                </c:pt>
                <c:pt idx="249">
                  <c:v>2500.0</c:v>
                </c:pt>
                <c:pt idx="250">
                  <c:v>2510.0</c:v>
                </c:pt>
                <c:pt idx="251">
                  <c:v>2520.0</c:v>
                </c:pt>
                <c:pt idx="252">
                  <c:v>2530.0</c:v>
                </c:pt>
                <c:pt idx="253">
                  <c:v>2540.0</c:v>
                </c:pt>
                <c:pt idx="254">
                  <c:v>2550.0</c:v>
                </c:pt>
                <c:pt idx="255">
                  <c:v>2560.0</c:v>
                </c:pt>
                <c:pt idx="256">
                  <c:v>2570.0</c:v>
                </c:pt>
                <c:pt idx="257">
                  <c:v>2580.0</c:v>
                </c:pt>
                <c:pt idx="258">
                  <c:v>2590.0</c:v>
                </c:pt>
                <c:pt idx="259">
                  <c:v>2600.0</c:v>
                </c:pt>
                <c:pt idx="260">
                  <c:v>2610.0</c:v>
                </c:pt>
                <c:pt idx="261">
                  <c:v>2620.0</c:v>
                </c:pt>
                <c:pt idx="262">
                  <c:v>2630.0</c:v>
                </c:pt>
                <c:pt idx="263">
                  <c:v>2640.0</c:v>
                </c:pt>
                <c:pt idx="264">
                  <c:v>2650.0</c:v>
                </c:pt>
                <c:pt idx="265">
                  <c:v>2660.0</c:v>
                </c:pt>
                <c:pt idx="266">
                  <c:v>2670.0</c:v>
                </c:pt>
                <c:pt idx="267">
                  <c:v>2680.0</c:v>
                </c:pt>
                <c:pt idx="268">
                  <c:v>2690.0</c:v>
                </c:pt>
                <c:pt idx="269">
                  <c:v>2700.0</c:v>
                </c:pt>
                <c:pt idx="270">
                  <c:v>2710.0</c:v>
                </c:pt>
                <c:pt idx="271">
                  <c:v>2720.0</c:v>
                </c:pt>
                <c:pt idx="272">
                  <c:v>2730.0</c:v>
                </c:pt>
                <c:pt idx="273">
                  <c:v>2740.0</c:v>
                </c:pt>
                <c:pt idx="274">
                  <c:v>2750.0</c:v>
                </c:pt>
                <c:pt idx="275">
                  <c:v>2760.0</c:v>
                </c:pt>
                <c:pt idx="276">
                  <c:v>2770.0</c:v>
                </c:pt>
                <c:pt idx="277">
                  <c:v>2780.0</c:v>
                </c:pt>
                <c:pt idx="278">
                  <c:v>2790.0</c:v>
                </c:pt>
                <c:pt idx="279">
                  <c:v>2800.0</c:v>
                </c:pt>
                <c:pt idx="280">
                  <c:v>2810.0</c:v>
                </c:pt>
                <c:pt idx="281">
                  <c:v>2820.0</c:v>
                </c:pt>
                <c:pt idx="282">
                  <c:v>2830.0</c:v>
                </c:pt>
                <c:pt idx="283">
                  <c:v>2840.0</c:v>
                </c:pt>
                <c:pt idx="284">
                  <c:v>2850.0</c:v>
                </c:pt>
                <c:pt idx="285">
                  <c:v>2860.0</c:v>
                </c:pt>
                <c:pt idx="286">
                  <c:v>2870.0</c:v>
                </c:pt>
                <c:pt idx="287">
                  <c:v>2880.0</c:v>
                </c:pt>
                <c:pt idx="288">
                  <c:v>2890.0</c:v>
                </c:pt>
                <c:pt idx="289">
                  <c:v>2900.0</c:v>
                </c:pt>
                <c:pt idx="290">
                  <c:v>2910.0</c:v>
                </c:pt>
                <c:pt idx="291">
                  <c:v>2920.0</c:v>
                </c:pt>
                <c:pt idx="292">
                  <c:v>2930.0</c:v>
                </c:pt>
                <c:pt idx="293">
                  <c:v>2940.0</c:v>
                </c:pt>
                <c:pt idx="294">
                  <c:v>2950.0</c:v>
                </c:pt>
                <c:pt idx="295">
                  <c:v>2960.0</c:v>
                </c:pt>
                <c:pt idx="296">
                  <c:v>2970.0</c:v>
                </c:pt>
                <c:pt idx="297">
                  <c:v>2980.0</c:v>
                </c:pt>
                <c:pt idx="298">
                  <c:v>2990.0</c:v>
                </c:pt>
                <c:pt idx="299">
                  <c:v>3000.0</c:v>
                </c:pt>
                <c:pt idx="300">
                  <c:v>3010.0</c:v>
                </c:pt>
                <c:pt idx="301">
                  <c:v>3020.0</c:v>
                </c:pt>
                <c:pt idx="302">
                  <c:v>3030.0</c:v>
                </c:pt>
                <c:pt idx="303">
                  <c:v>3040.0</c:v>
                </c:pt>
                <c:pt idx="304">
                  <c:v>3050.0</c:v>
                </c:pt>
                <c:pt idx="305">
                  <c:v>3060.0</c:v>
                </c:pt>
                <c:pt idx="306">
                  <c:v>3070.0</c:v>
                </c:pt>
                <c:pt idx="307">
                  <c:v>3080.0</c:v>
                </c:pt>
                <c:pt idx="308">
                  <c:v>3090.0</c:v>
                </c:pt>
                <c:pt idx="309">
                  <c:v>3100.0</c:v>
                </c:pt>
                <c:pt idx="310">
                  <c:v>3110.0</c:v>
                </c:pt>
                <c:pt idx="311">
                  <c:v>3120.0</c:v>
                </c:pt>
                <c:pt idx="312">
                  <c:v>3130.0</c:v>
                </c:pt>
                <c:pt idx="313">
                  <c:v>3140.0</c:v>
                </c:pt>
                <c:pt idx="314">
                  <c:v>3150.0</c:v>
                </c:pt>
                <c:pt idx="315">
                  <c:v>3160.0</c:v>
                </c:pt>
                <c:pt idx="316">
                  <c:v>3170.0</c:v>
                </c:pt>
                <c:pt idx="317">
                  <c:v>3180.0</c:v>
                </c:pt>
                <c:pt idx="318">
                  <c:v>3190.0</c:v>
                </c:pt>
                <c:pt idx="319">
                  <c:v>3200.0</c:v>
                </c:pt>
                <c:pt idx="320">
                  <c:v>3210.0</c:v>
                </c:pt>
                <c:pt idx="321">
                  <c:v>3220.0</c:v>
                </c:pt>
                <c:pt idx="322">
                  <c:v>3230.0</c:v>
                </c:pt>
                <c:pt idx="323">
                  <c:v>3240.0</c:v>
                </c:pt>
                <c:pt idx="324">
                  <c:v>3250.0</c:v>
                </c:pt>
                <c:pt idx="325">
                  <c:v>3260.0</c:v>
                </c:pt>
                <c:pt idx="326">
                  <c:v>3270.0</c:v>
                </c:pt>
                <c:pt idx="327">
                  <c:v>3280.0</c:v>
                </c:pt>
                <c:pt idx="328">
                  <c:v>3290.0</c:v>
                </c:pt>
                <c:pt idx="329">
                  <c:v>3300.0</c:v>
                </c:pt>
                <c:pt idx="330">
                  <c:v>3310.0</c:v>
                </c:pt>
                <c:pt idx="331">
                  <c:v>3320.0</c:v>
                </c:pt>
                <c:pt idx="332">
                  <c:v>3330.0</c:v>
                </c:pt>
                <c:pt idx="333">
                  <c:v>3340.0</c:v>
                </c:pt>
                <c:pt idx="334">
                  <c:v>3350.0</c:v>
                </c:pt>
                <c:pt idx="335">
                  <c:v>3360.0</c:v>
                </c:pt>
                <c:pt idx="336">
                  <c:v>3370.0</c:v>
                </c:pt>
                <c:pt idx="337">
                  <c:v>3380.0</c:v>
                </c:pt>
                <c:pt idx="338">
                  <c:v>3390.0</c:v>
                </c:pt>
                <c:pt idx="339">
                  <c:v>3400.0</c:v>
                </c:pt>
                <c:pt idx="340">
                  <c:v>3410.0</c:v>
                </c:pt>
                <c:pt idx="341">
                  <c:v>3420.0</c:v>
                </c:pt>
                <c:pt idx="342">
                  <c:v>3430.0</c:v>
                </c:pt>
                <c:pt idx="343">
                  <c:v>3440.0</c:v>
                </c:pt>
                <c:pt idx="344">
                  <c:v>3450.0</c:v>
                </c:pt>
                <c:pt idx="345">
                  <c:v>3460.0</c:v>
                </c:pt>
                <c:pt idx="346">
                  <c:v>3470.0</c:v>
                </c:pt>
                <c:pt idx="347">
                  <c:v>3480.0</c:v>
                </c:pt>
                <c:pt idx="348">
                  <c:v>3490.0</c:v>
                </c:pt>
                <c:pt idx="349">
                  <c:v>3500.0</c:v>
                </c:pt>
                <c:pt idx="350">
                  <c:v>3510.0</c:v>
                </c:pt>
                <c:pt idx="351">
                  <c:v>3520.0</c:v>
                </c:pt>
                <c:pt idx="352">
                  <c:v>3530.0</c:v>
                </c:pt>
                <c:pt idx="353">
                  <c:v>3540.0</c:v>
                </c:pt>
                <c:pt idx="354">
                  <c:v>3550.0</c:v>
                </c:pt>
                <c:pt idx="355">
                  <c:v>3560.0</c:v>
                </c:pt>
                <c:pt idx="356">
                  <c:v>3570.0</c:v>
                </c:pt>
                <c:pt idx="357">
                  <c:v>3580.0</c:v>
                </c:pt>
                <c:pt idx="358">
                  <c:v>3590.0</c:v>
                </c:pt>
                <c:pt idx="359">
                  <c:v>3600.0</c:v>
                </c:pt>
                <c:pt idx="360">
                  <c:v>3610.0</c:v>
                </c:pt>
                <c:pt idx="361">
                  <c:v>3620.0</c:v>
                </c:pt>
                <c:pt idx="362">
                  <c:v>3630.0</c:v>
                </c:pt>
                <c:pt idx="363">
                  <c:v>3640.0</c:v>
                </c:pt>
                <c:pt idx="364">
                  <c:v>3650.0</c:v>
                </c:pt>
                <c:pt idx="365">
                  <c:v>3660.0</c:v>
                </c:pt>
                <c:pt idx="366">
                  <c:v>3670.0</c:v>
                </c:pt>
                <c:pt idx="367">
                  <c:v>3680.0</c:v>
                </c:pt>
                <c:pt idx="368">
                  <c:v>3690.0</c:v>
                </c:pt>
                <c:pt idx="369">
                  <c:v>3700.0</c:v>
                </c:pt>
                <c:pt idx="370">
                  <c:v>3710.0</c:v>
                </c:pt>
                <c:pt idx="371">
                  <c:v>3720.0</c:v>
                </c:pt>
                <c:pt idx="372">
                  <c:v>3730.0</c:v>
                </c:pt>
                <c:pt idx="373">
                  <c:v>3740.0</c:v>
                </c:pt>
                <c:pt idx="374">
                  <c:v>3750.0</c:v>
                </c:pt>
                <c:pt idx="375">
                  <c:v>3760.0</c:v>
                </c:pt>
                <c:pt idx="376">
                  <c:v>3770.0</c:v>
                </c:pt>
                <c:pt idx="377">
                  <c:v>3780.0</c:v>
                </c:pt>
                <c:pt idx="378">
                  <c:v>3790.0</c:v>
                </c:pt>
                <c:pt idx="379">
                  <c:v>3800.0</c:v>
                </c:pt>
                <c:pt idx="380">
                  <c:v>3810.0</c:v>
                </c:pt>
                <c:pt idx="381">
                  <c:v>3820.0</c:v>
                </c:pt>
                <c:pt idx="382">
                  <c:v>3830.0</c:v>
                </c:pt>
                <c:pt idx="383">
                  <c:v>3840.0</c:v>
                </c:pt>
                <c:pt idx="384">
                  <c:v>3850.0</c:v>
                </c:pt>
                <c:pt idx="385">
                  <c:v>3860.0</c:v>
                </c:pt>
                <c:pt idx="386">
                  <c:v>3870.0</c:v>
                </c:pt>
                <c:pt idx="387">
                  <c:v>3880.0</c:v>
                </c:pt>
                <c:pt idx="388">
                  <c:v>3890.0</c:v>
                </c:pt>
                <c:pt idx="389">
                  <c:v>3900.0</c:v>
                </c:pt>
                <c:pt idx="390">
                  <c:v>3910.0</c:v>
                </c:pt>
                <c:pt idx="391">
                  <c:v>3920.0</c:v>
                </c:pt>
                <c:pt idx="392">
                  <c:v>3930.0</c:v>
                </c:pt>
                <c:pt idx="393">
                  <c:v>3940.0</c:v>
                </c:pt>
                <c:pt idx="394">
                  <c:v>3950.0</c:v>
                </c:pt>
                <c:pt idx="395">
                  <c:v>3960.0</c:v>
                </c:pt>
                <c:pt idx="396">
                  <c:v>3970.0</c:v>
                </c:pt>
                <c:pt idx="397">
                  <c:v>3980.0</c:v>
                </c:pt>
                <c:pt idx="398">
                  <c:v>3990.0</c:v>
                </c:pt>
                <c:pt idx="399">
                  <c:v>4000.0</c:v>
                </c:pt>
                <c:pt idx="400">
                  <c:v>4010.0</c:v>
                </c:pt>
                <c:pt idx="401">
                  <c:v>4020.0</c:v>
                </c:pt>
                <c:pt idx="402">
                  <c:v>4030.0</c:v>
                </c:pt>
                <c:pt idx="403">
                  <c:v>4040.0</c:v>
                </c:pt>
                <c:pt idx="404">
                  <c:v>4050.0</c:v>
                </c:pt>
                <c:pt idx="405">
                  <c:v>4060.0</c:v>
                </c:pt>
                <c:pt idx="406">
                  <c:v>4070.0</c:v>
                </c:pt>
                <c:pt idx="407">
                  <c:v>4080.0</c:v>
                </c:pt>
                <c:pt idx="408">
                  <c:v>4090.0</c:v>
                </c:pt>
                <c:pt idx="409">
                  <c:v>4100.0</c:v>
                </c:pt>
                <c:pt idx="410">
                  <c:v>4110.0</c:v>
                </c:pt>
                <c:pt idx="411">
                  <c:v>4120.0</c:v>
                </c:pt>
                <c:pt idx="412">
                  <c:v>4130.0</c:v>
                </c:pt>
                <c:pt idx="413">
                  <c:v>4140.0</c:v>
                </c:pt>
                <c:pt idx="414">
                  <c:v>4150.0</c:v>
                </c:pt>
                <c:pt idx="415">
                  <c:v>4160.0</c:v>
                </c:pt>
                <c:pt idx="416">
                  <c:v>4170.0</c:v>
                </c:pt>
                <c:pt idx="417">
                  <c:v>4180.0</c:v>
                </c:pt>
                <c:pt idx="418">
                  <c:v>4190.0</c:v>
                </c:pt>
                <c:pt idx="419">
                  <c:v>4200.0</c:v>
                </c:pt>
                <c:pt idx="420">
                  <c:v>4210.0</c:v>
                </c:pt>
                <c:pt idx="421">
                  <c:v>4220.0</c:v>
                </c:pt>
                <c:pt idx="422">
                  <c:v>4230.0</c:v>
                </c:pt>
                <c:pt idx="423">
                  <c:v>4240.0</c:v>
                </c:pt>
                <c:pt idx="424">
                  <c:v>4250.0</c:v>
                </c:pt>
                <c:pt idx="425">
                  <c:v>4260.0</c:v>
                </c:pt>
                <c:pt idx="426">
                  <c:v>4270.0</c:v>
                </c:pt>
                <c:pt idx="427">
                  <c:v>4280.0</c:v>
                </c:pt>
                <c:pt idx="428">
                  <c:v>4290.0</c:v>
                </c:pt>
                <c:pt idx="429">
                  <c:v>4300.0</c:v>
                </c:pt>
                <c:pt idx="430">
                  <c:v>4310.0</c:v>
                </c:pt>
                <c:pt idx="431">
                  <c:v>4320.0</c:v>
                </c:pt>
                <c:pt idx="432">
                  <c:v>4330.0</c:v>
                </c:pt>
                <c:pt idx="433">
                  <c:v>4340.0</c:v>
                </c:pt>
                <c:pt idx="434">
                  <c:v>4350.0</c:v>
                </c:pt>
                <c:pt idx="435">
                  <c:v>4360.0</c:v>
                </c:pt>
                <c:pt idx="436">
                  <c:v>4370.0</c:v>
                </c:pt>
                <c:pt idx="437">
                  <c:v>4380.0</c:v>
                </c:pt>
                <c:pt idx="438">
                  <c:v>4390.0</c:v>
                </c:pt>
                <c:pt idx="439">
                  <c:v>4400.0</c:v>
                </c:pt>
                <c:pt idx="440">
                  <c:v>4410.0</c:v>
                </c:pt>
                <c:pt idx="441">
                  <c:v>4420.0</c:v>
                </c:pt>
                <c:pt idx="442">
                  <c:v>4430.0</c:v>
                </c:pt>
                <c:pt idx="443">
                  <c:v>4440.0</c:v>
                </c:pt>
                <c:pt idx="444">
                  <c:v>4450.0</c:v>
                </c:pt>
                <c:pt idx="445">
                  <c:v>4460.0</c:v>
                </c:pt>
                <c:pt idx="446">
                  <c:v>4470.0</c:v>
                </c:pt>
                <c:pt idx="447">
                  <c:v>4480.0</c:v>
                </c:pt>
                <c:pt idx="448">
                  <c:v>4490.0</c:v>
                </c:pt>
                <c:pt idx="449">
                  <c:v>4500.0</c:v>
                </c:pt>
                <c:pt idx="450">
                  <c:v>4510.0</c:v>
                </c:pt>
                <c:pt idx="451">
                  <c:v>4520.0</c:v>
                </c:pt>
                <c:pt idx="452">
                  <c:v>4530.0</c:v>
                </c:pt>
                <c:pt idx="453">
                  <c:v>4540.0</c:v>
                </c:pt>
                <c:pt idx="454">
                  <c:v>4550.0</c:v>
                </c:pt>
                <c:pt idx="455">
                  <c:v>4560.0</c:v>
                </c:pt>
                <c:pt idx="456">
                  <c:v>4570.0</c:v>
                </c:pt>
                <c:pt idx="457">
                  <c:v>4580.0</c:v>
                </c:pt>
                <c:pt idx="458">
                  <c:v>4590.0</c:v>
                </c:pt>
                <c:pt idx="459">
                  <c:v>4600.0</c:v>
                </c:pt>
                <c:pt idx="460">
                  <c:v>4610.0</c:v>
                </c:pt>
                <c:pt idx="461">
                  <c:v>4620.0</c:v>
                </c:pt>
                <c:pt idx="462">
                  <c:v>4630.0</c:v>
                </c:pt>
                <c:pt idx="463">
                  <c:v>4640.0</c:v>
                </c:pt>
                <c:pt idx="464">
                  <c:v>4650.0</c:v>
                </c:pt>
                <c:pt idx="465">
                  <c:v>4660.0</c:v>
                </c:pt>
                <c:pt idx="466">
                  <c:v>4670.0</c:v>
                </c:pt>
                <c:pt idx="467">
                  <c:v>4680.0</c:v>
                </c:pt>
                <c:pt idx="468">
                  <c:v>4690.0</c:v>
                </c:pt>
                <c:pt idx="469">
                  <c:v>4700.0</c:v>
                </c:pt>
                <c:pt idx="470">
                  <c:v>4710.0</c:v>
                </c:pt>
                <c:pt idx="471">
                  <c:v>4720.0</c:v>
                </c:pt>
                <c:pt idx="472">
                  <c:v>4730.0</c:v>
                </c:pt>
                <c:pt idx="473">
                  <c:v>4740.0</c:v>
                </c:pt>
                <c:pt idx="474">
                  <c:v>4750.0</c:v>
                </c:pt>
                <c:pt idx="475">
                  <c:v>4760.0</c:v>
                </c:pt>
                <c:pt idx="476">
                  <c:v>4770.0</c:v>
                </c:pt>
                <c:pt idx="477">
                  <c:v>4780.0</c:v>
                </c:pt>
                <c:pt idx="478">
                  <c:v>4790.0</c:v>
                </c:pt>
                <c:pt idx="479">
                  <c:v>4800.0</c:v>
                </c:pt>
                <c:pt idx="480">
                  <c:v>4810.0</c:v>
                </c:pt>
                <c:pt idx="481">
                  <c:v>4820.0</c:v>
                </c:pt>
                <c:pt idx="482">
                  <c:v>4830.0</c:v>
                </c:pt>
                <c:pt idx="483">
                  <c:v>4840.0</c:v>
                </c:pt>
                <c:pt idx="484">
                  <c:v>4850.0</c:v>
                </c:pt>
                <c:pt idx="485">
                  <c:v>4860.0</c:v>
                </c:pt>
                <c:pt idx="486">
                  <c:v>4870.0</c:v>
                </c:pt>
                <c:pt idx="487">
                  <c:v>4880.0</c:v>
                </c:pt>
                <c:pt idx="488">
                  <c:v>4890.0</c:v>
                </c:pt>
                <c:pt idx="489">
                  <c:v>4900.0</c:v>
                </c:pt>
                <c:pt idx="490">
                  <c:v>4910.0</c:v>
                </c:pt>
                <c:pt idx="491">
                  <c:v>4920.0</c:v>
                </c:pt>
                <c:pt idx="492">
                  <c:v>4930.0</c:v>
                </c:pt>
                <c:pt idx="493">
                  <c:v>4940.0</c:v>
                </c:pt>
                <c:pt idx="494">
                  <c:v>4950.0</c:v>
                </c:pt>
                <c:pt idx="495">
                  <c:v>4960.0</c:v>
                </c:pt>
                <c:pt idx="496">
                  <c:v>4970.0</c:v>
                </c:pt>
                <c:pt idx="497">
                  <c:v>4980.0</c:v>
                </c:pt>
                <c:pt idx="498">
                  <c:v>4990.0</c:v>
                </c:pt>
                <c:pt idx="499">
                  <c:v>5000.0</c:v>
                </c:pt>
                <c:pt idx="500">
                  <c:v>5010.0</c:v>
                </c:pt>
                <c:pt idx="501">
                  <c:v>5020.0</c:v>
                </c:pt>
                <c:pt idx="502">
                  <c:v>5030.0</c:v>
                </c:pt>
                <c:pt idx="503">
                  <c:v>5040.0</c:v>
                </c:pt>
                <c:pt idx="504">
                  <c:v>5050.0</c:v>
                </c:pt>
                <c:pt idx="505">
                  <c:v>5060.0</c:v>
                </c:pt>
                <c:pt idx="506">
                  <c:v>5070.0</c:v>
                </c:pt>
                <c:pt idx="507">
                  <c:v>5080.0</c:v>
                </c:pt>
                <c:pt idx="508">
                  <c:v>5090.0</c:v>
                </c:pt>
                <c:pt idx="509">
                  <c:v>5100.0</c:v>
                </c:pt>
                <c:pt idx="510">
                  <c:v>5110.0</c:v>
                </c:pt>
                <c:pt idx="511">
                  <c:v>5120.0</c:v>
                </c:pt>
                <c:pt idx="512">
                  <c:v>5130.0</c:v>
                </c:pt>
                <c:pt idx="513">
                  <c:v>5140.0</c:v>
                </c:pt>
                <c:pt idx="514">
                  <c:v>5150.0</c:v>
                </c:pt>
                <c:pt idx="515">
                  <c:v>5160.0</c:v>
                </c:pt>
                <c:pt idx="516">
                  <c:v>5170.0</c:v>
                </c:pt>
                <c:pt idx="517">
                  <c:v>5180.0</c:v>
                </c:pt>
                <c:pt idx="518">
                  <c:v>5190.0</c:v>
                </c:pt>
                <c:pt idx="519">
                  <c:v>5200.0</c:v>
                </c:pt>
                <c:pt idx="520">
                  <c:v>5210.0</c:v>
                </c:pt>
                <c:pt idx="521">
                  <c:v>5220.0</c:v>
                </c:pt>
                <c:pt idx="522">
                  <c:v>5230.0</c:v>
                </c:pt>
                <c:pt idx="523">
                  <c:v>5240.0</c:v>
                </c:pt>
                <c:pt idx="524">
                  <c:v>5250.0</c:v>
                </c:pt>
                <c:pt idx="525">
                  <c:v>5260.0</c:v>
                </c:pt>
                <c:pt idx="526">
                  <c:v>5270.0</c:v>
                </c:pt>
                <c:pt idx="527">
                  <c:v>5280.0</c:v>
                </c:pt>
                <c:pt idx="528">
                  <c:v>5290.0</c:v>
                </c:pt>
                <c:pt idx="529">
                  <c:v>5300.0</c:v>
                </c:pt>
                <c:pt idx="530">
                  <c:v>5310.0</c:v>
                </c:pt>
                <c:pt idx="531">
                  <c:v>5320.0</c:v>
                </c:pt>
                <c:pt idx="532">
                  <c:v>5330.0</c:v>
                </c:pt>
                <c:pt idx="533">
                  <c:v>5340.0</c:v>
                </c:pt>
                <c:pt idx="534">
                  <c:v>5350.0</c:v>
                </c:pt>
                <c:pt idx="535">
                  <c:v>5360.0</c:v>
                </c:pt>
                <c:pt idx="536">
                  <c:v>5370.0</c:v>
                </c:pt>
                <c:pt idx="537">
                  <c:v>5380.0</c:v>
                </c:pt>
                <c:pt idx="538">
                  <c:v>5390.0</c:v>
                </c:pt>
                <c:pt idx="539">
                  <c:v>5400.0</c:v>
                </c:pt>
                <c:pt idx="540">
                  <c:v>5410.0</c:v>
                </c:pt>
                <c:pt idx="541">
                  <c:v>5420.0</c:v>
                </c:pt>
                <c:pt idx="542">
                  <c:v>5430.0</c:v>
                </c:pt>
                <c:pt idx="543">
                  <c:v>5440.0</c:v>
                </c:pt>
                <c:pt idx="544">
                  <c:v>5450.0</c:v>
                </c:pt>
                <c:pt idx="545">
                  <c:v>5460.0</c:v>
                </c:pt>
                <c:pt idx="546">
                  <c:v>5470.0</c:v>
                </c:pt>
                <c:pt idx="547">
                  <c:v>5480.0</c:v>
                </c:pt>
                <c:pt idx="548">
                  <c:v>5490.0</c:v>
                </c:pt>
                <c:pt idx="549">
                  <c:v>5500.0</c:v>
                </c:pt>
                <c:pt idx="550">
                  <c:v>5510.0</c:v>
                </c:pt>
                <c:pt idx="551">
                  <c:v>5520.0</c:v>
                </c:pt>
                <c:pt idx="552">
                  <c:v>5530.0</c:v>
                </c:pt>
                <c:pt idx="553">
                  <c:v>5540.0</c:v>
                </c:pt>
                <c:pt idx="554">
                  <c:v>5550.0</c:v>
                </c:pt>
                <c:pt idx="555">
                  <c:v>5560.0</c:v>
                </c:pt>
                <c:pt idx="556">
                  <c:v>5570.0</c:v>
                </c:pt>
                <c:pt idx="557">
                  <c:v>5580.0</c:v>
                </c:pt>
                <c:pt idx="558">
                  <c:v>5590.0</c:v>
                </c:pt>
                <c:pt idx="559">
                  <c:v>5600.0</c:v>
                </c:pt>
              </c:numCache>
            </c:numRef>
          </c:cat>
          <c:val>
            <c:numRef>
              <c:f>'no-cache-smallcell-Z-2'!$D$5:$D$504</c:f>
              <c:numCache>
                <c:formatCode>General</c:formatCode>
                <c:ptCount val="500"/>
                <c:pt idx="0">
                  <c:v>851.22</c:v>
                </c:pt>
                <c:pt idx="1">
                  <c:v>499.86</c:v>
                </c:pt>
                <c:pt idx="2">
                  <c:v>445.7</c:v>
                </c:pt>
                <c:pt idx="3">
                  <c:v>440.78</c:v>
                </c:pt>
                <c:pt idx="4">
                  <c:v>432.1</c:v>
                </c:pt>
                <c:pt idx="5">
                  <c:v>421.86</c:v>
                </c:pt>
                <c:pt idx="6">
                  <c:v>416.55</c:v>
                </c:pt>
                <c:pt idx="7">
                  <c:v>409.51</c:v>
                </c:pt>
                <c:pt idx="8">
                  <c:v>424.67</c:v>
                </c:pt>
                <c:pt idx="9">
                  <c:v>454.3</c:v>
                </c:pt>
                <c:pt idx="10">
                  <c:v>404.7</c:v>
                </c:pt>
                <c:pt idx="11">
                  <c:v>413.74</c:v>
                </c:pt>
                <c:pt idx="12">
                  <c:v>469.12</c:v>
                </c:pt>
                <c:pt idx="13">
                  <c:v>437.06</c:v>
                </c:pt>
                <c:pt idx="14">
                  <c:v>413.69</c:v>
                </c:pt>
                <c:pt idx="15">
                  <c:v>407.6</c:v>
                </c:pt>
                <c:pt idx="16">
                  <c:v>438.98</c:v>
                </c:pt>
                <c:pt idx="17">
                  <c:v>442.68</c:v>
                </c:pt>
                <c:pt idx="18">
                  <c:v>421.75</c:v>
                </c:pt>
                <c:pt idx="19">
                  <c:v>399.36</c:v>
                </c:pt>
                <c:pt idx="20">
                  <c:v>428.41</c:v>
                </c:pt>
                <c:pt idx="21">
                  <c:v>404.86</c:v>
                </c:pt>
                <c:pt idx="22">
                  <c:v>417.37</c:v>
                </c:pt>
                <c:pt idx="23">
                  <c:v>420.49</c:v>
                </c:pt>
                <c:pt idx="24">
                  <c:v>461.97</c:v>
                </c:pt>
                <c:pt idx="25">
                  <c:v>424.62</c:v>
                </c:pt>
                <c:pt idx="26">
                  <c:v>407.9</c:v>
                </c:pt>
                <c:pt idx="27">
                  <c:v>401.26</c:v>
                </c:pt>
                <c:pt idx="28">
                  <c:v>398.17</c:v>
                </c:pt>
                <c:pt idx="29">
                  <c:v>448.83</c:v>
                </c:pt>
                <c:pt idx="30">
                  <c:v>457.3</c:v>
                </c:pt>
                <c:pt idx="31">
                  <c:v>422.89</c:v>
                </c:pt>
                <c:pt idx="32">
                  <c:v>444.76</c:v>
                </c:pt>
                <c:pt idx="33">
                  <c:v>416.62</c:v>
                </c:pt>
                <c:pt idx="34">
                  <c:v>418.4299999999998</c:v>
                </c:pt>
                <c:pt idx="35">
                  <c:v>393.67</c:v>
                </c:pt>
                <c:pt idx="36">
                  <c:v>428.27</c:v>
                </c:pt>
                <c:pt idx="37">
                  <c:v>417.44</c:v>
                </c:pt>
                <c:pt idx="38">
                  <c:v>430.95</c:v>
                </c:pt>
                <c:pt idx="39">
                  <c:v>410.65</c:v>
                </c:pt>
                <c:pt idx="40">
                  <c:v>419.51</c:v>
                </c:pt>
                <c:pt idx="41">
                  <c:v>497.71</c:v>
                </c:pt>
                <c:pt idx="42">
                  <c:v>484.68</c:v>
                </c:pt>
                <c:pt idx="43">
                  <c:v>432.69</c:v>
                </c:pt>
                <c:pt idx="44">
                  <c:v>427.39</c:v>
                </c:pt>
                <c:pt idx="45">
                  <c:v>416.28</c:v>
                </c:pt>
                <c:pt idx="46">
                  <c:v>421.2</c:v>
                </c:pt>
                <c:pt idx="47">
                  <c:v>417.75</c:v>
                </c:pt>
                <c:pt idx="48">
                  <c:v>402.86</c:v>
                </c:pt>
                <c:pt idx="49">
                  <c:v>406.36</c:v>
                </c:pt>
                <c:pt idx="50">
                  <c:v>413.25</c:v>
                </c:pt>
                <c:pt idx="51">
                  <c:v>411.79</c:v>
                </c:pt>
                <c:pt idx="52">
                  <c:v>444.04</c:v>
                </c:pt>
                <c:pt idx="53">
                  <c:v>416.62</c:v>
                </c:pt>
                <c:pt idx="54">
                  <c:v>415.05</c:v>
                </c:pt>
                <c:pt idx="55">
                  <c:v>454.25</c:v>
                </c:pt>
                <c:pt idx="56">
                  <c:v>425.09</c:v>
                </c:pt>
                <c:pt idx="57">
                  <c:v>433.71</c:v>
                </c:pt>
                <c:pt idx="58">
                  <c:v>430.02</c:v>
                </c:pt>
                <c:pt idx="59">
                  <c:v>425.85</c:v>
                </c:pt>
                <c:pt idx="60">
                  <c:v>401.56</c:v>
                </c:pt>
                <c:pt idx="61">
                  <c:v>405.08</c:v>
                </c:pt>
                <c:pt idx="62">
                  <c:v>442.28</c:v>
                </c:pt>
                <c:pt idx="63">
                  <c:v>434.27</c:v>
                </c:pt>
                <c:pt idx="64">
                  <c:v>438.87</c:v>
                </c:pt>
                <c:pt idx="65">
                  <c:v>399.95</c:v>
                </c:pt>
                <c:pt idx="66">
                  <c:v>397.78</c:v>
                </c:pt>
                <c:pt idx="67">
                  <c:v>398.11</c:v>
                </c:pt>
                <c:pt idx="68">
                  <c:v>399.75</c:v>
                </c:pt>
                <c:pt idx="69">
                  <c:v>466.65</c:v>
                </c:pt>
                <c:pt idx="70">
                  <c:v>466.53</c:v>
                </c:pt>
                <c:pt idx="71">
                  <c:v>430.47</c:v>
                </c:pt>
                <c:pt idx="72">
                  <c:v>462.29</c:v>
                </c:pt>
                <c:pt idx="73">
                  <c:v>418.65</c:v>
                </c:pt>
                <c:pt idx="74">
                  <c:v>383.94</c:v>
                </c:pt>
                <c:pt idx="75">
                  <c:v>458.19</c:v>
                </c:pt>
                <c:pt idx="76">
                  <c:v>454.57</c:v>
                </c:pt>
                <c:pt idx="77">
                  <c:v>462.88</c:v>
                </c:pt>
                <c:pt idx="78">
                  <c:v>443.78</c:v>
                </c:pt>
                <c:pt idx="79">
                  <c:v>395.12</c:v>
                </c:pt>
                <c:pt idx="80">
                  <c:v>437.53</c:v>
                </c:pt>
                <c:pt idx="81">
                  <c:v>415.77</c:v>
                </c:pt>
                <c:pt idx="82">
                  <c:v>393.95</c:v>
                </c:pt>
                <c:pt idx="83">
                  <c:v>436.32</c:v>
                </c:pt>
                <c:pt idx="84">
                  <c:v>454.37</c:v>
                </c:pt>
                <c:pt idx="85">
                  <c:v>416.86</c:v>
                </c:pt>
                <c:pt idx="86">
                  <c:v>400.98</c:v>
                </c:pt>
                <c:pt idx="87">
                  <c:v>399.08</c:v>
                </c:pt>
                <c:pt idx="88">
                  <c:v>430.08</c:v>
                </c:pt>
                <c:pt idx="89">
                  <c:v>407.53</c:v>
                </c:pt>
                <c:pt idx="90">
                  <c:v>412.37</c:v>
                </c:pt>
                <c:pt idx="91">
                  <c:v>439.23</c:v>
                </c:pt>
                <c:pt idx="92">
                  <c:v>421.9</c:v>
                </c:pt>
                <c:pt idx="93">
                  <c:v>435.69</c:v>
                </c:pt>
                <c:pt idx="94">
                  <c:v>447.18</c:v>
                </c:pt>
                <c:pt idx="95">
                  <c:v>432.62</c:v>
                </c:pt>
                <c:pt idx="96">
                  <c:v>468.7</c:v>
                </c:pt>
                <c:pt idx="97">
                  <c:v>395.58</c:v>
                </c:pt>
                <c:pt idx="98">
                  <c:v>420.4299999999998</c:v>
                </c:pt>
                <c:pt idx="99">
                  <c:v>406.75</c:v>
                </c:pt>
                <c:pt idx="100">
                  <c:v>437.76</c:v>
                </c:pt>
                <c:pt idx="101">
                  <c:v>427.76</c:v>
                </c:pt>
                <c:pt idx="102">
                  <c:v>415.87</c:v>
                </c:pt>
                <c:pt idx="103">
                  <c:v>444.51</c:v>
                </c:pt>
                <c:pt idx="104">
                  <c:v>483.02</c:v>
                </c:pt>
                <c:pt idx="105">
                  <c:v>421.9299999999998</c:v>
                </c:pt>
                <c:pt idx="106">
                  <c:v>401.76</c:v>
                </c:pt>
                <c:pt idx="107">
                  <c:v>439.42</c:v>
                </c:pt>
                <c:pt idx="108">
                  <c:v>399.99</c:v>
                </c:pt>
                <c:pt idx="109">
                  <c:v>396.3</c:v>
                </c:pt>
                <c:pt idx="110">
                  <c:v>426.22</c:v>
                </c:pt>
                <c:pt idx="111">
                  <c:v>428.58</c:v>
                </c:pt>
                <c:pt idx="112">
                  <c:v>467.59</c:v>
                </c:pt>
                <c:pt idx="113">
                  <c:v>435.84</c:v>
                </c:pt>
                <c:pt idx="114">
                  <c:v>400.5</c:v>
                </c:pt>
                <c:pt idx="115">
                  <c:v>409.73</c:v>
                </c:pt>
                <c:pt idx="116">
                  <c:v>369.31</c:v>
                </c:pt>
                <c:pt idx="117">
                  <c:v>398.84</c:v>
                </c:pt>
                <c:pt idx="118">
                  <c:v>441.61</c:v>
                </c:pt>
                <c:pt idx="119">
                  <c:v>396.4</c:v>
                </c:pt>
                <c:pt idx="120">
                  <c:v>436.02</c:v>
                </c:pt>
                <c:pt idx="121">
                  <c:v>435.06</c:v>
                </c:pt>
                <c:pt idx="122">
                  <c:v>443.38</c:v>
                </c:pt>
                <c:pt idx="123">
                  <c:v>466.89</c:v>
                </c:pt>
                <c:pt idx="124">
                  <c:v>410.31</c:v>
                </c:pt>
                <c:pt idx="125">
                  <c:v>428.2</c:v>
                </c:pt>
                <c:pt idx="126">
                  <c:v>430.03</c:v>
                </c:pt>
                <c:pt idx="127">
                  <c:v>428.09</c:v>
                </c:pt>
                <c:pt idx="128">
                  <c:v>424.32</c:v>
                </c:pt>
                <c:pt idx="129">
                  <c:v>450.56</c:v>
                </c:pt>
                <c:pt idx="130">
                  <c:v>467.58</c:v>
                </c:pt>
                <c:pt idx="131">
                  <c:v>457.86</c:v>
                </c:pt>
                <c:pt idx="132">
                  <c:v>478.26</c:v>
                </c:pt>
                <c:pt idx="133">
                  <c:v>430.32</c:v>
                </c:pt>
                <c:pt idx="134">
                  <c:v>498.72</c:v>
                </c:pt>
                <c:pt idx="135">
                  <c:v>414.25</c:v>
                </c:pt>
                <c:pt idx="136">
                  <c:v>424.1</c:v>
                </c:pt>
                <c:pt idx="137">
                  <c:v>419.76</c:v>
                </c:pt>
                <c:pt idx="138">
                  <c:v>418.64</c:v>
                </c:pt>
                <c:pt idx="139">
                  <c:v>418.79</c:v>
                </c:pt>
                <c:pt idx="140">
                  <c:v>448.68</c:v>
                </c:pt>
                <c:pt idx="141">
                  <c:v>394.86</c:v>
                </c:pt>
                <c:pt idx="142">
                  <c:v>397.8</c:v>
                </c:pt>
                <c:pt idx="143">
                  <c:v>399.28</c:v>
                </c:pt>
                <c:pt idx="144">
                  <c:v>406.39</c:v>
                </c:pt>
                <c:pt idx="145">
                  <c:v>388.53</c:v>
                </c:pt>
                <c:pt idx="146">
                  <c:v>377.26</c:v>
                </c:pt>
                <c:pt idx="147">
                  <c:v>385.19</c:v>
                </c:pt>
                <c:pt idx="148">
                  <c:v>364.37</c:v>
                </c:pt>
                <c:pt idx="149">
                  <c:v>396.84</c:v>
                </c:pt>
                <c:pt idx="150">
                  <c:v>415.05</c:v>
                </c:pt>
                <c:pt idx="151">
                  <c:v>395.95</c:v>
                </c:pt>
                <c:pt idx="152">
                  <c:v>447.19</c:v>
                </c:pt>
                <c:pt idx="153">
                  <c:v>399.03</c:v>
                </c:pt>
                <c:pt idx="154">
                  <c:v>412.3</c:v>
                </c:pt>
                <c:pt idx="155">
                  <c:v>441.63</c:v>
                </c:pt>
                <c:pt idx="156">
                  <c:v>403.06</c:v>
                </c:pt>
                <c:pt idx="157">
                  <c:v>381.95</c:v>
                </c:pt>
                <c:pt idx="158">
                  <c:v>401.09</c:v>
                </c:pt>
                <c:pt idx="159">
                  <c:v>430.36</c:v>
                </c:pt>
                <c:pt idx="160">
                  <c:v>394.41</c:v>
                </c:pt>
                <c:pt idx="161">
                  <c:v>393.75</c:v>
                </c:pt>
                <c:pt idx="162">
                  <c:v>445.49</c:v>
                </c:pt>
                <c:pt idx="163">
                  <c:v>452.12</c:v>
                </c:pt>
                <c:pt idx="164">
                  <c:v>387.8</c:v>
                </c:pt>
                <c:pt idx="165">
                  <c:v>427.37</c:v>
                </c:pt>
                <c:pt idx="166">
                  <c:v>423.58</c:v>
                </c:pt>
                <c:pt idx="167">
                  <c:v>438.6</c:v>
                </c:pt>
                <c:pt idx="168">
                  <c:v>388.91</c:v>
                </c:pt>
                <c:pt idx="169">
                  <c:v>427.94</c:v>
                </c:pt>
                <c:pt idx="170">
                  <c:v>380.71</c:v>
                </c:pt>
                <c:pt idx="171">
                  <c:v>431.94</c:v>
                </c:pt>
                <c:pt idx="172">
                  <c:v>413.4</c:v>
                </c:pt>
                <c:pt idx="173">
                  <c:v>407.22</c:v>
                </c:pt>
                <c:pt idx="174">
                  <c:v>403.36</c:v>
                </c:pt>
                <c:pt idx="175">
                  <c:v>435.6</c:v>
                </c:pt>
                <c:pt idx="176">
                  <c:v>466.34</c:v>
                </c:pt>
                <c:pt idx="177">
                  <c:v>434.46</c:v>
                </c:pt>
                <c:pt idx="178">
                  <c:v>443.99</c:v>
                </c:pt>
                <c:pt idx="179">
                  <c:v>455.92</c:v>
                </c:pt>
                <c:pt idx="180">
                  <c:v>456.29</c:v>
                </c:pt>
                <c:pt idx="181">
                  <c:v>403.68</c:v>
                </c:pt>
                <c:pt idx="182">
                  <c:v>430.85</c:v>
                </c:pt>
                <c:pt idx="183">
                  <c:v>427.35</c:v>
                </c:pt>
                <c:pt idx="184">
                  <c:v>467.12</c:v>
                </c:pt>
                <c:pt idx="185">
                  <c:v>406.95</c:v>
                </c:pt>
                <c:pt idx="186">
                  <c:v>420.5</c:v>
                </c:pt>
                <c:pt idx="187">
                  <c:v>403.19</c:v>
                </c:pt>
                <c:pt idx="188">
                  <c:v>448.4299999999998</c:v>
                </c:pt>
                <c:pt idx="189">
                  <c:v>456.88</c:v>
                </c:pt>
                <c:pt idx="190">
                  <c:v>422.22</c:v>
                </c:pt>
                <c:pt idx="191">
                  <c:v>418.66</c:v>
                </c:pt>
                <c:pt idx="192">
                  <c:v>446.6</c:v>
                </c:pt>
                <c:pt idx="193">
                  <c:v>411.49</c:v>
                </c:pt>
                <c:pt idx="194">
                  <c:v>411.7</c:v>
                </c:pt>
                <c:pt idx="195">
                  <c:v>439.67</c:v>
                </c:pt>
                <c:pt idx="196">
                  <c:v>393.87</c:v>
                </c:pt>
                <c:pt idx="197">
                  <c:v>401.65</c:v>
                </c:pt>
                <c:pt idx="198">
                  <c:v>427.67</c:v>
                </c:pt>
                <c:pt idx="199">
                  <c:v>384.21</c:v>
                </c:pt>
                <c:pt idx="200">
                  <c:v>381.51</c:v>
                </c:pt>
                <c:pt idx="201">
                  <c:v>443.56</c:v>
                </c:pt>
                <c:pt idx="202">
                  <c:v>433.92</c:v>
                </c:pt>
                <c:pt idx="203">
                  <c:v>421.79</c:v>
                </c:pt>
                <c:pt idx="204">
                  <c:v>461.68</c:v>
                </c:pt>
                <c:pt idx="205">
                  <c:v>437.06</c:v>
                </c:pt>
                <c:pt idx="206">
                  <c:v>430.3</c:v>
                </c:pt>
                <c:pt idx="207">
                  <c:v>389.8</c:v>
                </c:pt>
                <c:pt idx="208">
                  <c:v>367.3</c:v>
                </c:pt>
                <c:pt idx="209">
                  <c:v>398.82</c:v>
                </c:pt>
                <c:pt idx="210">
                  <c:v>396.82</c:v>
                </c:pt>
                <c:pt idx="211">
                  <c:v>448.25</c:v>
                </c:pt>
                <c:pt idx="212">
                  <c:v>400.0</c:v>
                </c:pt>
                <c:pt idx="213">
                  <c:v>400.38</c:v>
                </c:pt>
                <c:pt idx="214">
                  <c:v>435.31</c:v>
                </c:pt>
                <c:pt idx="215">
                  <c:v>399.04</c:v>
                </c:pt>
                <c:pt idx="216">
                  <c:v>445.62</c:v>
                </c:pt>
                <c:pt idx="217">
                  <c:v>459.58</c:v>
                </c:pt>
                <c:pt idx="218">
                  <c:v>453.23</c:v>
                </c:pt>
                <c:pt idx="219">
                  <c:v>459.52</c:v>
                </c:pt>
                <c:pt idx="220">
                  <c:v>441.9</c:v>
                </c:pt>
                <c:pt idx="221">
                  <c:v>412.23</c:v>
                </c:pt>
                <c:pt idx="222">
                  <c:v>437.2</c:v>
                </c:pt>
                <c:pt idx="223">
                  <c:v>415.65</c:v>
                </c:pt>
                <c:pt idx="224">
                  <c:v>436.08</c:v>
                </c:pt>
                <c:pt idx="225">
                  <c:v>462.42</c:v>
                </c:pt>
                <c:pt idx="226">
                  <c:v>466.05</c:v>
                </c:pt>
                <c:pt idx="227">
                  <c:v>420.09</c:v>
                </c:pt>
                <c:pt idx="228">
                  <c:v>470.31</c:v>
                </c:pt>
                <c:pt idx="229">
                  <c:v>427.92</c:v>
                </c:pt>
                <c:pt idx="230">
                  <c:v>422.17</c:v>
                </c:pt>
                <c:pt idx="231">
                  <c:v>396.44</c:v>
                </c:pt>
                <c:pt idx="232">
                  <c:v>425.29</c:v>
                </c:pt>
                <c:pt idx="233">
                  <c:v>435.24</c:v>
                </c:pt>
                <c:pt idx="234">
                  <c:v>427.84</c:v>
                </c:pt>
                <c:pt idx="235">
                  <c:v>438.03</c:v>
                </c:pt>
                <c:pt idx="236">
                  <c:v>470.02</c:v>
                </c:pt>
                <c:pt idx="237">
                  <c:v>413.84</c:v>
                </c:pt>
                <c:pt idx="238">
                  <c:v>398.4299999999998</c:v>
                </c:pt>
                <c:pt idx="239">
                  <c:v>443.74</c:v>
                </c:pt>
                <c:pt idx="240">
                  <c:v>404.45</c:v>
                </c:pt>
                <c:pt idx="241">
                  <c:v>392.04</c:v>
                </c:pt>
                <c:pt idx="242">
                  <c:v>433.32</c:v>
                </c:pt>
                <c:pt idx="243">
                  <c:v>462.47</c:v>
                </c:pt>
                <c:pt idx="244">
                  <c:v>451.79</c:v>
                </c:pt>
                <c:pt idx="245">
                  <c:v>426.07</c:v>
                </c:pt>
                <c:pt idx="246">
                  <c:v>401.49</c:v>
                </c:pt>
                <c:pt idx="247">
                  <c:v>437.21</c:v>
                </c:pt>
                <c:pt idx="248">
                  <c:v>401.01</c:v>
                </c:pt>
                <c:pt idx="249">
                  <c:v>394.4299999999998</c:v>
                </c:pt>
                <c:pt idx="250">
                  <c:v>424.92</c:v>
                </c:pt>
                <c:pt idx="251">
                  <c:v>387.16</c:v>
                </c:pt>
                <c:pt idx="252">
                  <c:v>381.28</c:v>
                </c:pt>
                <c:pt idx="253">
                  <c:v>401.36</c:v>
                </c:pt>
                <c:pt idx="254">
                  <c:v>397.28</c:v>
                </c:pt>
                <c:pt idx="255">
                  <c:v>427.38</c:v>
                </c:pt>
                <c:pt idx="256">
                  <c:v>460.74</c:v>
                </c:pt>
                <c:pt idx="257">
                  <c:v>411.76</c:v>
                </c:pt>
                <c:pt idx="258">
                  <c:v>410.62</c:v>
                </c:pt>
                <c:pt idx="259">
                  <c:v>446.48</c:v>
                </c:pt>
                <c:pt idx="260">
                  <c:v>447.4</c:v>
                </c:pt>
                <c:pt idx="261">
                  <c:v>444.47</c:v>
                </c:pt>
                <c:pt idx="262">
                  <c:v>439.3</c:v>
                </c:pt>
                <c:pt idx="263">
                  <c:v>423.47</c:v>
                </c:pt>
                <c:pt idx="264">
                  <c:v>407.29</c:v>
                </c:pt>
                <c:pt idx="265">
                  <c:v>409.08</c:v>
                </c:pt>
                <c:pt idx="266">
                  <c:v>455.73</c:v>
                </c:pt>
                <c:pt idx="267">
                  <c:v>443.98</c:v>
                </c:pt>
                <c:pt idx="268">
                  <c:v>433.66</c:v>
                </c:pt>
                <c:pt idx="269">
                  <c:v>445.73</c:v>
                </c:pt>
                <c:pt idx="270">
                  <c:v>412.2</c:v>
                </c:pt>
                <c:pt idx="271">
                  <c:v>440.33</c:v>
                </c:pt>
                <c:pt idx="272">
                  <c:v>401.11</c:v>
                </c:pt>
                <c:pt idx="273">
                  <c:v>413.72</c:v>
                </c:pt>
                <c:pt idx="274">
                  <c:v>465.37</c:v>
                </c:pt>
                <c:pt idx="275">
                  <c:v>407.04</c:v>
                </c:pt>
                <c:pt idx="276">
                  <c:v>433.19</c:v>
                </c:pt>
                <c:pt idx="277">
                  <c:v>451.69</c:v>
                </c:pt>
                <c:pt idx="278">
                  <c:v>415.05</c:v>
                </c:pt>
                <c:pt idx="279">
                  <c:v>388.4</c:v>
                </c:pt>
                <c:pt idx="280">
                  <c:v>392.3</c:v>
                </c:pt>
                <c:pt idx="281">
                  <c:v>388.98</c:v>
                </c:pt>
                <c:pt idx="282">
                  <c:v>404.78</c:v>
                </c:pt>
                <c:pt idx="283">
                  <c:v>442.28</c:v>
                </c:pt>
                <c:pt idx="284">
                  <c:v>408.9</c:v>
                </c:pt>
                <c:pt idx="285">
                  <c:v>413.02</c:v>
                </c:pt>
                <c:pt idx="286">
                  <c:v>397.36</c:v>
                </c:pt>
                <c:pt idx="287">
                  <c:v>389.96</c:v>
                </c:pt>
                <c:pt idx="288">
                  <c:v>416.82</c:v>
                </c:pt>
                <c:pt idx="289">
                  <c:v>463.4299999999998</c:v>
                </c:pt>
                <c:pt idx="290">
                  <c:v>450.16</c:v>
                </c:pt>
                <c:pt idx="291">
                  <c:v>466.13</c:v>
                </c:pt>
                <c:pt idx="292">
                  <c:v>458.08</c:v>
                </c:pt>
                <c:pt idx="293">
                  <c:v>432.76</c:v>
                </c:pt>
                <c:pt idx="294">
                  <c:v>397.39</c:v>
                </c:pt>
                <c:pt idx="295">
                  <c:v>442.52</c:v>
                </c:pt>
                <c:pt idx="296">
                  <c:v>412.52</c:v>
                </c:pt>
                <c:pt idx="297">
                  <c:v>445.53</c:v>
                </c:pt>
                <c:pt idx="298">
                  <c:v>468.73</c:v>
                </c:pt>
                <c:pt idx="299">
                  <c:v>464.12</c:v>
                </c:pt>
                <c:pt idx="300">
                  <c:v>485.71</c:v>
                </c:pt>
                <c:pt idx="301">
                  <c:v>497.09</c:v>
                </c:pt>
                <c:pt idx="302">
                  <c:v>490.24</c:v>
                </c:pt>
                <c:pt idx="303">
                  <c:v>463.73</c:v>
                </c:pt>
                <c:pt idx="304">
                  <c:v>380.9299999999998</c:v>
                </c:pt>
                <c:pt idx="305">
                  <c:v>422.59</c:v>
                </c:pt>
                <c:pt idx="306">
                  <c:v>482.9</c:v>
                </c:pt>
                <c:pt idx="307">
                  <c:v>476.57</c:v>
                </c:pt>
                <c:pt idx="308">
                  <c:v>418.87</c:v>
                </c:pt>
                <c:pt idx="309">
                  <c:v>446.6</c:v>
                </c:pt>
                <c:pt idx="310">
                  <c:v>398.1</c:v>
                </c:pt>
                <c:pt idx="311">
                  <c:v>396.2</c:v>
                </c:pt>
                <c:pt idx="312">
                  <c:v>419.18</c:v>
                </c:pt>
                <c:pt idx="313">
                  <c:v>416.94</c:v>
                </c:pt>
                <c:pt idx="314">
                  <c:v>451.84</c:v>
                </c:pt>
                <c:pt idx="315">
                  <c:v>407.13</c:v>
                </c:pt>
                <c:pt idx="316">
                  <c:v>385.55</c:v>
                </c:pt>
                <c:pt idx="317">
                  <c:v>399.52</c:v>
                </c:pt>
                <c:pt idx="318">
                  <c:v>415.27</c:v>
                </c:pt>
                <c:pt idx="319">
                  <c:v>467.9299999999998</c:v>
                </c:pt>
                <c:pt idx="320">
                  <c:v>461.21</c:v>
                </c:pt>
                <c:pt idx="321">
                  <c:v>471.35</c:v>
                </c:pt>
                <c:pt idx="322">
                  <c:v>472.3</c:v>
                </c:pt>
                <c:pt idx="323">
                  <c:v>472.81</c:v>
                </c:pt>
                <c:pt idx="324">
                  <c:v>475.9299999999998</c:v>
                </c:pt>
                <c:pt idx="325">
                  <c:v>366.8</c:v>
                </c:pt>
                <c:pt idx="326">
                  <c:v>401.5</c:v>
                </c:pt>
                <c:pt idx="327">
                  <c:v>469.48</c:v>
                </c:pt>
                <c:pt idx="328">
                  <c:v>474.4299999999998</c:v>
                </c:pt>
                <c:pt idx="329">
                  <c:v>467.19</c:v>
                </c:pt>
                <c:pt idx="330">
                  <c:v>459.29</c:v>
                </c:pt>
                <c:pt idx="331">
                  <c:v>401.53</c:v>
                </c:pt>
                <c:pt idx="332">
                  <c:v>402.28</c:v>
                </c:pt>
                <c:pt idx="333">
                  <c:v>413.37</c:v>
                </c:pt>
                <c:pt idx="334">
                  <c:v>414.51</c:v>
                </c:pt>
                <c:pt idx="335">
                  <c:v>380.18</c:v>
                </c:pt>
                <c:pt idx="336">
                  <c:v>381.17</c:v>
                </c:pt>
                <c:pt idx="337">
                  <c:v>381.14</c:v>
                </c:pt>
                <c:pt idx="338">
                  <c:v>425.88</c:v>
                </c:pt>
                <c:pt idx="339">
                  <c:v>418.05</c:v>
                </c:pt>
                <c:pt idx="340">
                  <c:v>453.2</c:v>
                </c:pt>
                <c:pt idx="341">
                  <c:v>458.55</c:v>
                </c:pt>
                <c:pt idx="342">
                  <c:v>430.75</c:v>
                </c:pt>
                <c:pt idx="343">
                  <c:v>429.78</c:v>
                </c:pt>
                <c:pt idx="344">
                  <c:v>452.35</c:v>
                </c:pt>
                <c:pt idx="345">
                  <c:v>441.23</c:v>
                </c:pt>
                <c:pt idx="346">
                  <c:v>447.55</c:v>
                </c:pt>
                <c:pt idx="347">
                  <c:v>428.6</c:v>
                </c:pt>
                <c:pt idx="348">
                  <c:v>437.57</c:v>
                </c:pt>
                <c:pt idx="349">
                  <c:v>445.59</c:v>
                </c:pt>
                <c:pt idx="350">
                  <c:v>420.28</c:v>
                </c:pt>
                <c:pt idx="351">
                  <c:v>421.65</c:v>
                </c:pt>
                <c:pt idx="352">
                  <c:v>429.77</c:v>
                </c:pt>
                <c:pt idx="353">
                  <c:v>448.07</c:v>
                </c:pt>
                <c:pt idx="354">
                  <c:v>468.35</c:v>
                </c:pt>
                <c:pt idx="355">
                  <c:v>471.29</c:v>
                </c:pt>
                <c:pt idx="356">
                  <c:v>456.61</c:v>
                </c:pt>
                <c:pt idx="357">
                  <c:v>444.44</c:v>
                </c:pt>
                <c:pt idx="358">
                  <c:v>440.95</c:v>
                </c:pt>
                <c:pt idx="359">
                  <c:v>424.44</c:v>
                </c:pt>
                <c:pt idx="360">
                  <c:v>408.0</c:v>
                </c:pt>
                <c:pt idx="361">
                  <c:v>457.08</c:v>
                </c:pt>
                <c:pt idx="362">
                  <c:v>446.6</c:v>
                </c:pt>
                <c:pt idx="363">
                  <c:v>376.19</c:v>
                </c:pt>
                <c:pt idx="364">
                  <c:v>423.58</c:v>
                </c:pt>
                <c:pt idx="365">
                  <c:v>437.99</c:v>
                </c:pt>
                <c:pt idx="366">
                  <c:v>400.94</c:v>
                </c:pt>
                <c:pt idx="367">
                  <c:v>414.52</c:v>
                </c:pt>
                <c:pt idx="368">
                  <c:v>379.44</c:v>
                </c:pt>
                <c:pt idx="369">
                  <c:v>374.0</c:v>
                </c:pt>
                <c:pt idx="370">
                  <c:v>436.01</c:v>
                </c:pt>
                <c:pt idx="371">
                  <c:v>470.5</c:v>
                </c:pt>
                <c:pt idx="372">
                  <c:v>465.15</c:v>
                </c:pt>
                <c:pt idx="373">
                  <c:v>463.58</c:v>
                </c:pt>
                <c:pt idx="374">
                  <c:v>473.54</c:v>
                </c:pt>
                <c:pt idx="375">
                  <c:v>457.81</c:v>
                </c:pt>
                <c:pt idx="376">
                  <c:v>453.9299999999998</c:v>
                </c:pt>
                <c:pt idx="377">
                  <c:v>426.73</c:v>
                </c:pt>
                <c:pt idx="378">
                  <c:v>389.07</c:v>
                </c:pt>
                <c:pt idx="379">
                  <c:v>394.78</c:v>
                </c:pt>
                <c:pt idx="380">
                  <c:v>392.11</c:v>
                </c:pt>
                <c:pt idx="381">
                  <c:v>417.21</c:v>
                </c:pt>
                <c:pt idx="382">
                  <c:v>402.28</c:v>
                </c:pt>
                <c:pt idx="383">
                  <c:v>456.07</c:v>
                </c:pt>
                <c:pt idx="384">
                  <c:v>440.92</c:v>
                </c:pt>
                <c:pt idx="385">
                  <c:v>485.84</c:v>
                </c:pt>
                <c:pt idx="386">
                  <c:v>483.35</c:v>
                </c:pt>
                <c:pt idx="387">
                  <c:v>481.32</c:v>
                </c:pt>
                <c:pt idx="388">
                  <c:v>472.73</c:v>
                </c:pt>
                <c:pt idx="389">
                  <c:v>445.01</c:v>
                </c:pt>
                <c:pt idx="390">
                  <c:v>450.12</c:v>
                </c:pt>
                <c:pt idx="391">
                  <c:v>395.47</c:v>
                </c:pt>
                <c:pt idx="392">
                  <c:v>410.22</c:v>
                </c:pt>
                <c:pt idx="393">
                  <c:v>401.7</c:v>
                </c:pt>
                <c:pt idx="394">
                  <c:v>396.65</c:v>
                </c:pt>
                <c:pt idx="395">
                  <c:v>394.99</c:v>
                </c:pt>
                <c:pt idx="396">
                  <c:v>383.51</c:v>
                </c:pt>
                <c:pt idx="397">
                  <c:v>385.79</c:v>
                </c:pt>
                <c:pt idx="398">
                  <c:v>386.56</c:v>
                </c:pt>
                <c:pt idx="399">
                  <c:v>405.59</c:v>
                </c:pt>
                <c:pt idx="400">
                  <c:v>452.04</c:v>
                </c:pt>
                <c:pt idx="401">
                  <c:v>428.2</c:v>
                </c:pt>
                <c:pt idx="402">
                  <c:v>402.36</c:v>
                </c:pt>
                <c:pt idx="403">
                  <c:v>401.24</c:v>
                </c:pt>
                <c:pt idx="404">
                  <c:v>393.32</c:v>
                </c:pt>
                <c:pt idx="405">
                  <c:v>437.25</c:v>
                </c:pt>
                <c:pt idx="406">
                  <c:v>417.3</c:v>
                </c:pt>
                <c:pt idx="407">
                  <c:v>466.76</c:v>
                </c:pt>
                <c:pt idx="408">
                  <c:v>412.86</c:v>
                </c:pt>
                <c:pt idx="409">
                  <c:v>385.46</c:v>
                </c:pt>
                <c:pt idx="410">
                  <c:v>429.58</c:v>
                </c:pt>
                <c:pt idx="411">
                  <c:v>404.09</c:v>
                </c:pt>
                <c:pt idx="412">
                  <c:v>416.31</c:v>
                </c:pt>
                <c:pt idx="413">
                  <c:v>398.36</c:v>
                </c:pt>
                <c:pt idx="414">
                  <c:v>453.47</c:v>
                </c:pt>
                <c:pt idx="415">
                  <c:v>392.88</c:v>
                </c:pt>
                <c:pt idx="416">
                  <c:v>396.25</c:v>
                </c:pt>
                <c:pt idx="417">
                  <c:v>405.09</c:v>
                </c:pt>
                <c:pt idx="418">
                  <c:v>449.57</c:v>
                </c:pt>
                <c:pt idx="419">
                  <c:v>436.37</c:v>
                </c:pt>
                <c:pt idx="420">
                  <c:v>450.75</c:v>
                </c:pt>
                <c:pt idx="421">
                  <c:v>441.4</c:v>
                </c:pt>
                <c:pt idx="422">
                  <c:v>394.85</c:v>
                </c:pt>
                <c:pt idx="423">
                  <c:v>389.88</c:v>
                </c:pt>
                <c:pt idx="424">
                  <c:v>416.18</c:v>
                </c:pt>
                <c:pt idx="425">
                  <c:v>403.74</c:v>
                </c:pt>
                <c:pt idx="426">
                  <c:v>428.99</c:v>
                </c:pt>
                <c:pt idx="427">
                  <c:v>422.62</c:v>
                </c:pt>
                <c:pt idx="428">
                  <c:v>402.44</c:v>
                </c:pt>
                <c:pt idx="429">
                  <c:v>435.51</c:v>
                </c:pt>
                <c:pt idx="430">
                  <c:v>392.87</c:v>
                </c:pt>
                <c:pt idx="431">
                  <c:v>435.75</c:v>
                </c:pt>
                <c:pt idx="432">
                  <c:v>391.8</c:v>
                </c:pt>
                <c:pt idx="433">
                  <c:v>397.51</c:v>
                </c:pt>
                <c:pt idx="434">
                  <c:v>418.14</c:v>
                </c:pt>
                <c:pt idx="435">
                  <c:v>436.75</c:v>
                </c:pt>
                <c:pt idx="436">
                  <c:v>427.47</c:v>
                </c:pt>
                <c:pt idx="437">
                  <c:v>435.89</c:v>
                </c:pt>
                <c:pt idx="438">
                  <c:v>417.66</c:v>
                </c:pt>
                <c:pt idx="439">
                  <c:v>441.42</c:v>
                </c:pt>
                <c:pt idx="440">
                  <c:v>449.83</c:v>
                </c:pt>
                <c:pt idx="441">
                  <c:v>423.3</c:v>
                </c:pt>
                <c:pt idx="442">
                  <c:v>455.86</c:v>
                </c:pt>
                <c:pt idx="443">
                  <c:v>452.58</c:v>
                </c:pt>
                <c:pt idx="444">
                  <c:v>422.47</c:v>
                </c:pt>
                <c:pt idx="445">
                  <c:v>441.39</c:v>
                </c:pt>
                <c:pt idx="446">
                  <c:v>403.98</c:v>
                </c:pt>
                <c:pt idx="447">
                  <c:v>398.4</c:v>
                </c:pt>
                <c:pt idx="448">
                  <c:v>434.36</c:v>
                </c:pt>
                <c:pt idx="449">
                  <c:v>449.4</c:v>
                </c:pt>
                <c:pt idx="450">
                  <c:v>438.18</c:v>
                </c:pt>
                <c:pt idx="451">
                  <c:v>442.35</c:v>
                </c:pt>
                <c:pt idx="452">
                  <c:v>448.42</c:v>
                </c:pt>
                <c:pt idx="453">
                  <c:v>451.37</c:v>
                </c:pt>
                <c:pt idx="454">
                  <c:v>458.95</c:v>
                </c:pt>
                <c:pt idx="455">
                  <c:v>453.05</c:v>
                </c:pt>
                <c:pt idx="456">
                  <c:v>395.95</c:v>
                </c:pt>
                <c:pt idx="457">
                  <c:v>382.65</c:v>
                </c:pt>
                <c:pt idx="458">
                  <c:v>416.76</c:v>
                </c:pt>
                <c:pt idx="459">
                  <c:v>407.59</c:v>
                </c:pt>
                <c:pt idx="460">
                  <c:v>429.52</c:v>
                </c:pt>
                <c:pt idx="461">
                  <c:v>387.4299999999998</c:v>
                </c:pt>
                <c:pt idx="462">
                  <c:v>447.44</c:v>
                </c:pt>
                <c:pt idx="463">
                  <c:v>443.32</c:v>
                </c:pt>
                <c:pt idx="464">
                  <c:v>423.4299999999998</c:v>
                </c:pt>
                <c:pt idx="465">
                  <c:v>448.77</c:v>
                </c:pt>
                <c:pt idx="466">
                  <c:v>453.94</c:v>
                </c:pt>
                <c:pt idx="467">
                  <c:v>444.72</c:v>
                </c:pt>
                <c:pt idx="468">
                  <c:v>465.91</c:v>
                </c:pt>
                <c:pt idx="469">
                  <c:v>396.61</c:v>
                </c:pt>
                <c:pt idx="470">
                  <c:v>402.14</c:v>
                </c:pt>
                <c:pt idx="471">
                  <c:v>443.58</c:v>
                </c:pt>
                <c:pt idx="472">
                  <c:v>424.03</c:v>
                </c:pt>
                <c:pt idx="473">
                  <c:v>453.44</c:v>
                </c:pt>
                <c:pt idx="474">
                  <c:v>448.31</c:v>
                </c:pt>
                <c:pt idx="475">
                  <c:v>386.36</c:v>
                </c:pt>
                <c:pt idx="476">
                  <c:v>434.25</c:v>
                </c:pt>
                <c:pt idx="477">
                  <c:v>430.04</c:v>
                </c:pt>
                <c:pt idx="478">
                  <c:v>408.98</c:v>
                </c:pt>
                <c:pt idx="479">
                  <c:v>420.63</c:v>
                </c:pt>
                <c:pt idx="480">
                  <c:v>395.75</c:v>
                </c:pt>
                <c:pt idx="481">
                  <c:v>397.69</c:v>
                </c:pt>
                <c:pt idx="482">
                  <c:v>403.05</c:v>
                </c:pt>
                <c:pt idx="483">
                  <c:v>391.25</c:v>
                </c:pt>
                <c:pt idx="484">
                  <c:v>412.49</c:v>
                </c:pt>
                <c:pt idx="485">
                  <c:v>462.42</c:v>
                </c:pt>
                <c:pt idx="486">
                  <c:v>471.8</c:v>
                </c:pt>
                <c:pt idx="487">
                  <c:v>406.63</c:v>
                </c:pt>
                <c:pt idx="488">
                  <c:v>411.2</c:v>
                </c:pt>
                <c:pt idx="489">
                  <c:v>405.92</c:v>
                </c:pt>
                <c:pt idx="490">
                  <c:v>389.44</c:v>
                </c:pt>
                <c:pt idx="491">
                  <c:v>396.37</c:v>
                </c:pt>
                <c:pt idx="492">
                  <c:v>421.98</c:v>
                </c:pt>
                <c:pt idx="493">
                  <c:v>423.89</c:v>
                </c:pt>
                <c:pt idx="494">
                  <c:v>413.39</c:v>
                </c:pt>
                <c:pt idx="495">
                  <c:v>426.68</c:v>
                </c:pt>
                <c:pt idx="496">
                  <c:v>414.75</c:v>
                </c:pt>
                <c:pt idx="497">
                  <c:v>380.79</c:v>
                </c:pt>
                <c:pt idx="498">
                  <c:v>383.27</c:v>
                </c:pt>
                <c:pt idx="499">
                  <c:v>442.61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24898120"/>
        <c:axId val="-2124892568"/>
      </c:lineChart>
      <c:catAx>
        <c:axId val="-21248981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Timeline (seconds)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124892568"/>
        <c:crosses val="autoZero"/>
        <c:auto val="1"/>
        <c:lblAlgn val="ctr"/>
        <c:lblOffset val="100"/>
        <c:noMultiLvlLbl val="0"/>
      </c:catAx>
      <c:valAx>
        <c:axId val="-21248925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Latency (us)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124898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99627585829699"/>
          <c:y val="0.119140176922329"/>
          <c:w val="0.3363274526589"/>
          <c:h val="0.205796799925843"/>
        </c:manualLayout>
      </c:layout>
      <c:overlay val="1"/>
      <c:txPr>
        <a:bodyPr/>
        <a:lstStyle/>
        <a:p>
          <a:pPr>
            <a:defRPr sz="10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100"/>
            </a:pPr>
            <a:r>
              <a:rPr lang="en-US" sz="1100" dirty="0"/>
              <a:t>Uniform (Reads 50%  - Writes 50%) - Read Latency 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skip-list based compaction</c:v>
          </c:tx>
          <c:spPr>
            <a:ln w="35560"/>
          </c:spPr>
          <c:marker>
            <c:symbol val="none"/>
          </c:marker>
          <c:cat>
            <c:numRef>
              <c:f>'no-cache-U'!$B$5:$B$454</c:f>
              <c:numCache>
                <c:formatCode>General</c:formatCode>
                <c:ptCount val="450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  <c:pt idx="9">
                  <c:v>100.0</c:v>
                </c:pt>
                <c:pt idx="10">
                  <c:v>110.0</c:v>
                </c:pt>
                <c:pt idx="11">
                  <c:v>120.0</c:v>
                </c:pt>
                <c:pt idx="12">
                  <c:v>130.0</c:v>
                </c:pt>
                <c:pt idx="13">
                  <c:v>140.0</c:v>
                </c:pt>
                <c:pt idx="14">
                  <c:v>150.0</c:v>
                </c:pt>
                <c:pt idx="15">
                  <c:v>160.0</c:v>
                </c:pt>
                <c:pt idx="16">
                  <c:v>170.0</c:v>
                </c:pt>
                <c:pt idx="17">
                  <c:v>180.0</c:v>
                </c:pt>
                <c:pt idx="18">
                  <c:v>190.0</c:v>
                </c:pt>
                <c:pt idx="19">
                  <c:v>200.0</c:v>
                </c:pt>
                <c:pt idx="20">
                  <c:v>210.0</c:v>
                </c:pt>
                <c:pt idx="21">
                  <c:v>220.0</c:v>
                </c:pt>
                <c:pt idx="22">
                  <c:v>230.0</c:v>
                </c:pt>
                <c:pt idx="23">
                  <c:v>240.0</c:v>
                </c:pt>
                <c:pt idx="24">
                  <c:v>250.0</c:v>
                </c:pt>
                <c:pt idx="25">
                  <c:v>260.0</c:v>
                </c:pt>
                <c:pt idx="26">
                  <c:v>270.0</c:v>
                </c:pt>
                <c:pt idx="27">
                  <c:v>280.0</c:v>
                </c:pt>
                <c:pt idx="28">
                  <c:v>290.0</c:v>
                </c:pt>
                <c:pt idx="29">
                  <c:v>300.0</c:v>
                </c:pt>
                <c:pt idx="30">
                  <c:v>310.0</c:v>
                </c:pt>
                <c:pt idx="31">
                  <c:v>320.0</c:v>
                </c:pt>
                <c:pt idx="32">
                  <c:v>330.0</c:v>
                </c:pt>
                <c:pt idx="33">
                  <c:v>340.0</c:v>
                </c:pt>
                <c:pt idx="34">
                  <c:v>350.0</c:v>
                </c:pt>
                <c:pt idx="35">
                  <c:v>360.0</c:v>
                </c:pt>
                <c:pt idx="36">
                  <c:v>370.0</c:v>
                </c:pt>
                <c:pt idx="37">
                  <c:v>380.0</c:v>
                </c:pt>
                <c:pt idx="38">
                  <c:v>390.0</c:v>
                </c:pt>
                <c:pt idx="39">
                  <c:v>400.0</c:v>
                </c:pt>
                <c:pt idx="40">
                  <c:v>410.0</c:v>
                </c:pt>
                <c:pt idx="41">
                  <c:v>420.0</c:v>
                </c:pt>
                <c:pt idx="42">
                  <c:v>430.0</c:v>
                </c:pt>
                <c:pt idx="43">
                  <c:v>440.0</c:v>
                </c:pt>
                <c:pt idx="44">
                  <c:v>450.0</c:v>
                </c:pt>
                <c:pt idx="45">
                  <c:v>460.0</c:v>
                </c:pt>
                <c:pt idx="46">
                  <c:v>470.0</c:v>
                </c:pt>
                <c:pt idx="47">
                  <c:v>480.0</c:v>
                </c:pt>
                <c:pt idx="48">
                  <c:v>490.0</c:v>
                </c:pt>
                <c:pt idx="49">
                  <c:v>500.0</c:v>
                </c:pt>
                <c:pt idx="50">
                  <c:v>510.0</c:v>
                </c:pt>
                <c:pt idx="51">
                  <c:v>520.0</c:v>
                </c:pt>
                <c:pt idx="52">
                  <c:v>530.0</c:v>
                </c:pt>
                <c:pt idx="53">
                  <c:v>540.0</c:v>
                </c:pt>
                <c:pt idx="54">
                  <c:v>550.0</c:v>
                </c:pt>
                <c:pt idx="55">
                  <c:v>560.0</c:v>
                </c:pt>
                <c:pt idx="56">
                  <c:v>570.0</c:v>
                </c:pt>
                <c:pt idx="57">
                  <c:v>580.0</c:v>
                </c:pt>
                <c:pt idx="58">
                  <c:v>590.0</c:v>
                </c:pt>
                <c:pt idx="59">
                  <c:v>600.0</c:v>
                </c:pt>
                <c:pt idx="60">
                  <c:v>610.0</c:v>
                </c:pt>
                <c:pt idx="61">
                  <c:v>620.0</c:v>
                </c:pt>
                <c:pt idx="62">
                  <c:v>630.0</c:v>
                </c:pt>
                <c:pt idx="63">
                  <c:v>640.0</c:v>
                </c:pt>
                <c:pt idx="64">
                  <c:v>650.0</c:v>
                </c:pt>
                <c:pt idx="65">
                  <c:v>660.0</c:v>
                </c:pt>
                <c:pt idx="66">
                  <c:v>670.0</c:v>
                </c:pt>
                <c:pt idx="67">
                  <c:v>680.0</c:v>
                </c:pt>
                <c:pt idx="68">
                  <c:v>690.0</c:v>
                </c:pt>
                <c:pt idx="69">
                  <c:v>700.0</c:v>
                </c:pt>
                <c:pt idx="70">
                  <c:v>710.0</c:v>
                </c:pt>
                <c:pt idx="71">
                  <c:v>720.0</c:v>
                </c:pt>
                <c:pt idx="72">
                  <c:v>730.0</c:v>
                </c:pt>
                <c:pt idx="73">
                  <c:v>740.0</c:v>
                </c:pt>
                <c:pt idx="74">
                  <c:v>750.0</c:v>
                </c:pt>
                <c:pt idx="75">
                  <c:v>760.0</c:v>
                </c:pt>
                <c:pt idx="76">
                  <c:v>770.0</c:v>
                </c:pt>
                <c:pt idx="77">
                  <c:v>780.0</c:v>
                </c:pt>
                <c:pt idx="78">
                  <c:v>790.0</c:v>
                </c:pt>
                <c:pt idx="79">
                  <c:v>800.0</c:v>
                </c:pt>
                <c:pt idx="80">
                  <c:v>810.0</c:v>
                </c:pt>
                <c:pt idx="81">
                  <c:v>820.0</c:v>
                </c:pt>
                <c:pt idx="82">
                  <c:v>830.0</c:v>
                </c:pt>
                <c:pt idx="83">
                  <c:v>840.0</c:v>
                </c:pt>
                <c:pt idx="84">
                  <c:v>850.0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  <c:pt idx="95">
                  <c:v>960.0</c:v>
                </c:pt>
                <c:pt idx="96">
                  <c:v>970.0</c:v>
                </c:pt>
                <c:pt idx="97">
                  <c:v>980.0</c:v>
                </c:pt>
                <c:pt idx="98">
                  <c:v>990.0</c:v>
                </c:pt>
                <c:pt idx="99">
                  <c:v>1000.0</c:v>
                </c:pt>
                <c:pt idx="100">
                  <c:v>1010.0</c:v>
                </c:pt>
                <c:pt idx="101">
                  <c:v>1020.0</c:v>
                </c:pt>
                <c:pt idx="102">
                  <c:v>1030.0</c:v>
                </c:pt>
                <c:pt idx="103">
                  <c:v>1040.0</c:v>
                </c:pt>
                <c:pt idx="104">
                  <c:v>1050.0</c:v>
                </c:pt>
                <c:pt idx="105">
                  <c:v>1060.0</c:v>
                </c:pt>
                <c:pt idx="106">
                  <c:v>1070.0</c:v>
                </c:pt>
                <c:pt idx="107">
                  <c:v>1080.0</c:v>
                </c:pt>
                <c:pt idx="108">
                  <c:v>1090.0</c:v>
                </c:pt>
                <c:pt idx="109">
                  <c:v>1100.0</c:v>
                </c:pt>
                <c:pt idx="110">
                  <c:v>1110.0</c:v>
                </c:pt>
                <c:pt idx="111">
                  <c:v>1120.0</c:v>
                </c:pt>
                <c:pt idx="112">
                  <c:v>1130.0</c:v>
                </c:pt>
                <c:pt idx="113">
                  <c:v>1140.0</c:v>
                </c:pt>
                <c:pt idx="114">
                  <c:v>1150.0</c:v>
                </c:pt>
                <c:pt idx="115">
                  <c:v>1160.0</c:v>
                </c:pt>
                <c:pt idx="116">
                  <c:v>1170.0</c:v>
                </c:pt>
                <c:pt idx="117">
                  <c:v>1180.0</c:v>
                </c:pt>
                <c:pt idx="118">
                  <c:v>1190.0</c:v>
                </c:pt>
                <c:pt idx="119">
                  <c:v>1200.0</c:v>
                </c:pt>
                <c:pt idx="120">
                  <c:v>1210.0</c:v>
                </c:pt>
                <c:pt idx="121">
                  <c:v>1220.0</c:v>
                </c:pt>
                <c:pt idx="122">
                  <c:v>1230.0</c:v>
                </c:pt>
                <c:pt idx="123">
                  <c:v>1240.0</c:v>
                </c:pt>
                <c:pt idx="124">
                  <c:v>1250.0</c:v>
                </c:pt>
                <c:pt idx="125">
                  <c:v>1260.0</c:v>
                </c:pt>
                <c:pt idx="126">
                  <c:v>1270.0</c:v>
                </c:pt>
                <c:pt idx="127">
                  <c:v>1280.0</c:v>
                </c:pt>
                <c:pt idx="128">
                  <c:v>1290.0</c:v>
                </c:pt>
                <c:pt idx="129">
                  <c:v>1300.0</c:v>
                </c:pt>
                <c:pt idx="130">
                  <c:v>1310.0</c:v>
                </c:pt>
                <c:pt idx="131">
                  <c:v>1320.0</c:v>
                </c:pt>
                <c:pt idx="132">
                  <c:v>1330.0</c:v>
                </c:pt>
                <c:pt idx="133">
                  <c:v>1340.0</c:v>
                </c:pt>
                <c:pt idx="134">
                  <c:v>1350.0</c:v>
                </c:pt>
                <c:pt idx="135">
                  <c:v>1360.0</c:v>
                </c:pt>
                <c:pt idx="136">
                  <c:v>1370.0</c:v>
                </c:pt>
                <c:pt idx="137">
                  <c:v>1380.0</c:v>
                </c:pt>
                <c:pt idx="138">
                  <c:v>1390.0</c:v>
                </c:pt>
                <c:pt idx="139">
                  <c:v>1400.0</c:v>
                </c:pt>
                <c:pt idx="140">
                  <c:v>1410.0</c:v>
                </c:pt>
                <c:pt idx="141">
                  <c:v>1420.0</c:v>
                </c:pt>
                <c:pt idx="142">
                  <c:v>1430.0</c:v>
                </c:pt>
                <c:pt idx="143">
                  <c:v>1440.0</c:v>
                </c:pt>
                <c:pt idx="144">
                  <c:v>1450.0</c:v>
                </c:pt>
                <c:pt idx="145">
                  <c:v>1460.0</c:v>
                </c:pt>
                <c:pt idx="146">
                  <c:v>1470.0</c:v>
                </c:pt>
                <c:pt idx="147">
                  <c:v>1480.0</c:v>
                </c:pt>
                <c:pt idx="148">
                  <c:v>1490.0</c:v>
                </c:pt>
                <c:pt idx="149">
                  <c:v>1500.0</c:v>
                </c:pt>
                <c:pt idx="150">
                  <c:v>1510.0</c:v>
                </c:pt>
                <c:pt idx="151">
                  <c:v>1520.0</c:v>
                </c:pt>
                <c:pt idx="152">
                  <c:v>1530.0</c:v>
                </c:pt>
                <c:pt idx="153">
                  <c:v>1540.0</c:v>
                </c:pt>
                <c:pt idx="154">
                  <c:v>1550.0</c:v>
                </c:pt>
                <c:pt idx="155">
                  <c:v>1560.0</c:v>
                </c:pt>
                <c:pt idx="156">
                  <c:v>1570.0</c:v>
                </c:pt>
                <c:pt idx="157">
                  <c:v>1580.0</c:v>
                </c:pt>
                <c:pt idx="158">
                  <c:v>1590.0</c:v>
                </c:pt>
                <c:pt idx="159">
                  <c:v>1600.0</c:v>
                </c:pt>
                <c:pt idx="160">
                  <c:v>1610.0</c:v>
                </c:pt>
                <c:pt idx="161">
                  <c:v>1620.0</c:v>
                </c:pt>
                <c:pt idx="162">
                  <c:v>1630.0</c:v>
                </c:pt>
                <c:pt idx="163">
                  <c:v>1640.0</c:v>
                </c:pt>
                <c:pt idx="164">
                  <c:v>1650.0</c:v>
                </c:pt>
                <c:pt idx="165">
                  <c:v>1660.0</c:v>
                </c:pt>
                <c:pt idx="166">
                  <c:v>1670.0</c:v>
                </c:pt>
                <c:pt idx="167">
                  <c:v>1680.0</c:v>
                </c:pt>
                <c:pt idx="168">
                  <c:v>1690.0</c:v>
                </c:pt>
                <c:pt idx="169">
                  <c:v>1700.0</c:v>
                </c:pt>
                <c:pt idx="170">
                  <c:v>1710.0</c:v>
                </c:pt>
                <c:pt idx="171">
                  <c:v>1720.0</c:v>
                </c:pt>
                <c:pt idx="172">
                  <c:v>1730.0</c:v>
                </c:pt>
                <c:pt idx="173">
                  <c:v>1740.0</c:v>
                </c:pt>
                <c:pt idx="174">
                  <c:v>1750.0</c:v>
                </c:pt>
                <c:pt idx="175">
                  <c:v>1760.0</c:v>
                </c:pt>
                <c:pt idx="176">
                  <c:v>1770.0</c:v>
                </c:pt>
                <c:pt idx="177">
                  <c:v>1780.0</c:v>
                </c:pt>
                <c:pt idx="178">
                  <c:v>1790.0</c:v>
                </c:pt>
                <c:pt idx="179">
                  <c:v>1800.0</c:v>
                </c:pt>
                <c:pt idx="180">
                  <c:v>1810.0</c:v>
                </c:pt>
                <c:pt idx="181">
                  <c:v>1820.0</c:v>
                </c:pt>
                <c:pt idx="182">
                  <c:v>1830.0</c:v>
                </c:pt>
                <c:pt idx="183">
                  <c:v>1840.0</c:v>
                </c:pt>
                <c:pt idx="184">
                  <c:v>1850.0</c:v>
                </c:pt>
                <c:pt idx="185">
                  <c:v>1860.0</c:v>
                </c:pt>
                <c:pt idx="186">
                  <c:v>1870.0</c:v>
                </c:pt>
                <c:pt idx="187">
                  <c:v>1880.0</c:v>
                </c:pt>
                <c:pt idx="188">
                  <c:v>1890.0</c:v>
                </c:pt>
                <c:pt idx="189">
                  <c:v>1900.0</c:v>
                </c:pt>
                <c:pt idx="190">
                  <c:v>1910.0</c:v>
                </c:pt>
                <c:pt idx="191">
                  <c:v>1920.0</c:v>
                </c:pt>
                <c:pt idx="192">
                  <c:v>1930.0</c:v>
                </c:pt>
                <c:pt idx="193">
                  <c:v>1940.0</c:v>
                </c:pt>
                <c:pt idx="194">
                  <c:v>1950.0</c:v>
                </c:pt>
                <c:pt idx="195">
                  <c:v>1960.0</c:v>
                </c:pt>
                <c:pt idx="196">
                  <c:v>1970.0</c:v>
                </c:pt>
                <c:pt idx="197">
                  <c:v>1980.0</c:v>
                </c:pt>
                <c:pt idx="198">
                  <c:v>1990.0</c:v>
                </c:pt>
                <c:pt idx="199">
                  <c:v>2000.0</c:v>
                </c:pt>
                <c:pt idx="200">
                  <c:v>2010.0</c:v>
                </c:pt>
                <c:pt idx="201">
                  <c:v>2020.0</c:v>
                </c:pt>
                <c:pt idx="202">
                  <c:v>2030.0</c:v>
                </c:pt>
                <c:pt idx="203">
                  <c:v>2040.0</c:v>
                </c:pt>
                <c:pt idx="204">
                  <c:v>2050.0</c:v>
                </c:pt>
                <c:pt idx="205">
                  <c:v>2060.0</c:v>
                </c:pt>
                <c:pt idx="206">
                  <c:v>2070.0</c:v>
                </c:pt>
                <c:pt idx="207">
                  <c:v>2080.0</c:v>
                </c:pt>
                <c:pt idx="208">
                  <c:v>2090.0</c:v>
                </c:pt>
                <c:pt idx="209">
                  <c:v>2100.0</c:v>
                </c:pt>
                <c:pt idx="210">
                  <c:v>2110.0</c:v>
                </c:pt>
                <c:pt idx="211">
                  <c:v>2120.0</c:v>
                </c:pt>
                <c:pt idx="212">
                  <c:v>2130.0</c:v>
                </c:pt>
                <c:pt idx="213">
                  <c:v>2140.0</c:v>
                </c:pt>
                <c:pt idx="214">
                  <c:v>2150.0</c:v>
                </c:pt>
                <c:pt idx="215">
                  <c:v>2160.0</c:v>
                </c:pt>
                <c:pt idx="216">
                  <c:v>2170.0</c:v>
                </c:pt>
                <c:pt idx="217">
                  <c:v>2180.0</c:v>
                </c:pt>
                <c:pt idx="218">
                  <c:v>2190.0</c:v>
                </c:pt>
                <c:pt idx="219">
                  <c:v>2200.0</c:v>
                </c:pt>
                <c:pt idx="220">
                  <c:v>2210.0</c:v>
                </c:pt>
                <c:pt idx="221">
                  <c:v>2220.0</c:v>
                </c:pt>
                <c:pt idx="222">
                  <c:v>2230.0</c:v>
                </c:pt>
                <c:pt idx="223">
                  <c:v>2240.0</c:v>
                </c:pt>
                <c:pt idx="224">
                  <c:v>2250.0</c:v>
                </c:pt>
                <c:pt idx="225">
                  <c:v>2260.0</c:v>
                </c:pt>
                <c:pt idx="226">
                  <c:v>2270.0</c:v>
                </c:pt>
                <c:pt idx="227">
                  <c:v>2280.0</c:v>
                </c:pt>
                <c:pt idx="228">
                  <c:v>2290.0</c:v>
                </c:pt>
                <c:pt idx="229">
                  <c:v>2300.0</c:v>
                </c:pt>
                <c:pt idx="230">
                  <c:v>2310.0</c:v>
                </c:pt>
                <c:pt idx="231">
                  <c:v>2320.0</c:v>
                </c:pt>
                <c:pt idx="232">
                  <c:v>2330.0</c:v>
                </c:pt>
                <c:pt idx="233">
                  <c:v>2340.0</c:v>
                </c:pt>
                <c:pt idx="234">
                  <c:v>2350.0</c:v>
                </c:pt>
                <c:pt idx="235">
                  <c:v>2360.0</c:v>
                </c:pt>
                <c:pt idx="236">
                  <c:v>2370.0</c:v>
                </c:pt>
                <c:pt idx="237">
                  <c:v>2380.0</c:v>
                </c:pt>
                <c:pt idx="238">
                  <c:v>2390.0</c:v>
                </c:pt>
                <c:pt idx="239">
                  <c:v>2400.0</c:v>
                </c:pt>
                <c:pt idx="240">
                  <c:v>2410.0</c:v>
                </c:pt>
                <c:pt idx="241">
                  <c:v>2420.0</c:v>
                </c:pt>
                <c:pt idx="242">
                  <c:v>2430.0</c:v>
                </c:pt>
                <c:pt idx="243">
                  <c:v>2440.0</c:v>
                </c:pt>
                <c:pt idx="244">
                  <c:v>2450.0</c:v>
                </c:pt>
                <c:pt idx="245">
                  <c:v>2460.0</c:v>
                </c:pt>
                <c:pt idx="246">
                  <c:v>2470.0</c:v>
                </c:pt>
                <c:pt idx="247">
                  <c:v>2480.0</c:v>
                </c:pt>
                <c:pt idx="248">
                  <c:v>2490.0</c:v>
                </c:pt>
                <c:pt idx="249">
                  <c:v>2500.0</c:v>
                </c:pt>
                <c:pt idx="250">
                  <c:v>2510.0</c:v>
                </c:pt>
                <c:pt idx="251">
                  <c:v>2520.0</c:v>
                </c:pt>
                <c:pt idx="252">
                  <c:v>2530.0</c:v>
                </c:pt>
                <c:pt idx="253">
                  <c:v>2540.0</c:v>
                </c:pt>
                <c:pt idx="254">
                  <c:v>2550.0</c:v>
                </c:pt>
                <c:pt idx="255">
                  <c:v>2560.0</c:v>
                </c:pt>
                <c:pt idx="256">
                  <c:v>2570.0</c:v>
                </c:pt>
                <c:pt idx="257">
                  <c:v>2580.0</c:v>
                </c:pt>
                <c:pt idx="258">
                  <c:v>2590.0</c:v>
                </c:pt>
                <c:pt idx="259">
                  <c:v>2600.0</c:v>
                </c:pt>
                <c:pt idx="260">
                  <c:v>2610.0</c:v>
                </c:pt>
                <c:pt idx="261">
                  <c:v>2620.0</c:v>
                </c:pt>
                <c:pt idx="262">
                  <c:v>2630.0</c:v>
                </c:pt>
                <c:pt idx="263">
                  <c:v>2640.0</c:v>
                </c:pt>
                <c:pt idx="264">
                  <c:v>2650.0</c:v>
                </c:pt>
                <c:pt idx="265">
                  <c:v>2660.0</c:v>
                </c:pt>
                <c:pt idx="266">
                  <c:v>2670.0</c:v>
                </c:pt>
                <c:pt idx="267">
                  <c:v>2680.0</c:v>
                </c:pt>
                <c:pt idx="268">
                  <c:v>2690.0</c:v>
                </c:pt>
                <c:pt idx="269">
                  <c:v>2700.0</c:v>
                </c:pt>
                <c:pt idx="270">
                  <c:v>2710.0</c:v>
                </c:pt>
                <c:pt idx="271">
                  <c:v>2720.0</c:v>
                </c:pt>
                <c:pt idx="272">
                  <c:v>2730.0</c:v>
                </c:pt>
                <c:pt idx="273">
                  <c:v>2740.0</c:v>
                </c:pt>
                <c:pt idx="274">
                  <c:v>2750.0</c:v>
                </c:pt>
                <c:pt idx="275">
                  <c:v>2760.0</c:v>
                </c:pt>
                <c:pt idx="276">
                  <c:v>2770.0</c:v>
                </c:pt>
                <c:pt idx="277">
                  <c:v>2780.0</c:v>
                </c:pt>
                <c:pt idx="278">
                  <c:v>2790.0</c:v>
                </c:pt>
                <c:pt idx="279">
                  <c:v>2800.0</c:v>
                </c:pt>
                <c:pt idx="280">
                  <c:v>2810.0</c:v>
                </c:pt>
                <c:pt idx="281">
                  <c:v>2820.0</c:v>
                </c:pt>
                <c:pt idx="282">
                  <c:v>2830.0</c:v>
                </c:pt>
                <c:pt idx="283">
                  <c:v>2840.0</c:v>
                </c:pt>
                <c:pt idx="284">
                  <c:v>2850.0</c:v>
                </c:pt>
                <c:pt idx="285">
                  <c:v>2860.0</c:v>
                </c:pt>
                <c:pt idx="286">
                  <c:v>2870.0</c:v>
                </c:pt>
                <c:pt idx="287">
                  <c:v>2880.0</c:v>
                </c:pt>
                <c:pt idx="288">
                  <c:v>2890.0</c:v>
                </c:pt>
                <c:pt idx="289">
                  <c:v>2900.0</c:v>
                </c:pt>
                <c:pt idx="290">
                  <c:v>2910.0</c:v>
                </c:pt>
                <c:pt idx="291">
                  <c:v>2920.0</c:v>
                </c:pt>
                <c:pt idx="292">
                  <c:v>2930.0</c:v>
                </c:pt>
                <c:pt idx="293">
                  <c:v>2940.0</c:v>
                </c:pt>
                <c:pt idx="294">
                  <c:v>2950.0</c:v>
                </c:pt>
                <c:pt idx="295">
                  <c:v>2960.0</c:v>
                </c:pt>
                <c:pt idx="296">
                  <c:v>2970.0</c:v>
                </c:pt>
                <c:pt idx="297">
                  <c:v>2980.0</c:v>
                </c:pt>
                <c:pt idx="298">
                  <c:v>2990.0</c:v>
                </c:pt>
                <c:pt idx="299">
                  <c:v>3000.0</c:v>
                </c:pt>
                <c:pt idx="300">
                  <c:v>3010.0</c:v>
                </c:pt>
                <c:pt idx="301">
                  <c:v>3020.0</c:v>
                </c:pt>
                <c:pt idx="302">
                  <c:v>3030.0</c:v>
                </c:pt>
                <c:pt idx="303">
                  <c:v>3040.0</c:v>
                </c:pt>
                <c:pt idx="304">
                  <c:v>3050.0</c:v>
                </c:pt>
                <c:pt idx="305">
                  <c:v>3060.0</c:v>
                </c:pt>
                <c:pt idx="306">
                  <c:v>3070.0</c:v>
                </c:pt>
                <c:pt idx="307">
                  <c:v>3080.0</c:v>
                </c:pt>
                <c:pt idx="308">
                  <c:v>3090.0</c:v>
                </c:pt>
                <c:pt idx="309">
                  <c:v>3100.0</c:v>
                </c:pt>
                <c:pt idx="310">
                  <c:v>3110.0</c:v>
                </c:pt>
                <c:pt idx="311">
                  <c:v>3120.0</c:v>
                </c:pt>
                <c:pt idx="312">
                  <c:v>3130.0</c:v>
                </c:pt>
                <c:pt idx="313">
                  <c:v>3140.0</c:v>
                </c:pt>
                <c:pt idx="314">
                  <c:v>3150.0</c:v>
                </c:pt>
                <c:pt idx="315">
                  <c:v>3160.0</c:v>
                </c:pt>
                <c:pt idx="316">
                  <c:v>3170.0</c:v>
                </c:pt>
                <c:pt idx="317">
                  <c:v>3180.0</c:v>
                </c:pt>
                <c:pt idx="318">
                  <c:v>3190.0</c:v>
                </c:pt>
                <c:pt idx="319">
                  <c:v>3200.0</c:v>
                </c:pt>
                <c:pt idx="320">
                  <c:v>3210.0</c:v>
                </c:pt>
                <c:pt idx="321">
                  <c:v>3220.0</c:v>
                </c:pt>
                <c:pt idx="322">
                  <c:v>3230.0</c:v>
                </c:pt>
                <c:pt idx="323">
                  <c:v>3240.0</c:v>
                </c:pt>
                <c:pt idx="324">
                  <c:v>3250.0</c:v>
                </c:pt>
                <c:pt idx="325">
                  <c:v>3260.0</c:v>
                </c:pt>
                <c:pt idx="326">
                  <c:v>3270.0</c:v>
                </c:pt>
                <c:pt idx="327">
                  <c:v>3280.0</c:v>
                </c:pt>
                <c:pt idx="328">
                  <c:v>3290.0</c:v>
                </c:pt>
                <c:pt idx="329">
                  <c:v>3300.0</c:v>
                </c:pt>
                <c:pt idx="330">
                  <c:v>3310.0</c:v>
                </c:pt>
                <c:pt idx="331">
                  <c:v>3320.0</c:v>
                </c:pt>
                <c:pt idx="332">
                  <c:v>3330.0</c:v>
                </c:pt>
                <c:pt idx="333">
                  <c:v>3340.0</c:v>
                </c:pt>
                <c:pt idx="334">
                  <c:v>3350.0</c:v>
                </c:pt>
                <c:pt idx="335">
                  <c:v>3360.0</c:v>
                </c:pt>
                <c:pt idx="336">
                  <c:v>3370.0</c:v>
                </c:pt>
                <c:pt idx="337">
                  <c:v>3380.0</c:v>
                </c:pt>
                <c:pt idx="338">
                  <c:v>3390.0</c:v>
                </c:pt>
                <c:pt idx="339">
                  <c:v>3400.0</c:v>
                </c:pt>
                <c:pt idx="340">
                  <c:v>3410.0</c:v>
                </c:pt>
                <c:pt idx="341">
                  <c:v>3420.0</c:v>
                </c:pt>
                <c:pt idx="342">
                  <c:v>3430.0</c:v>
                </c:pt>
                <c:pt idx="343">
                  <c:v>3440.0</c:v>
                </c:pt>
                <c:pt idx="344">
                  <c:v>3450.0</c:v>
                </c:pt>
                <c:pt idx="345">
                  <c:v>3460.0</c:v>
                </c:pt>
                <c:pt idx="346">
                  <c:v>3470.0</c:v>
                </c:pt>
                <c:pt idx="347">
                  <c:v>3480.0</c:v>
                </c:pt>
                <c:pt idx="348">
                  <c:v>3490.0</c:v>
                </c:pt>
                <c:pt idx="349">
                  <c:v>3500.0</c:v>
                </c:pt>
                <c:pt idx="350">
                  <c:v>3510.0</c:v>
                </c:pt>
                <c:pt idx="351">
                  <c:v>3520.0</c:v>
                </c:pt>
                <c:pt idx="352">
                  <c:v>3530.0</c:v>
                </c:pt>
                <c:pt idx="353">
                  <c:v>3540.0</c:v>
                </c:pt>
                <c:pt idx="354">
                  <c:v>3550.0</c:v>
                </c:pt>
                <c:pt idx="355">
                  <c:v>3560.0</c:v>
                </c:pt>
                <c:pt idx="356">
                  <c:v>3570.0</c:v>
                </c:pt>
                <c:pt idx="357">
                  <c:v>3580.0</c:v>
                </c:pt>
                <c:pt idx="358">
                  <c:v>3590.0</c:v>
                </c:pt>
                <c:pt idx="359">
                  <c:v>3600.0</c:v>
                </c:pt>
                <c:pt idx="360">
                  <c:v>3610.0</c:v>
                </c:pt>
                <c:pt idx="361">
                  <c:v>3620.0</c:v>
                </c:pt>
                <c:pt idx="362">
                  <c:v>3630.0</c:v>
                </c:pt>
                <c:pt idx="363">
                  <c:v>3640.0</c:v>
                </c:pt>
                <c:pt idx="364">
                  <c:v>3650.0</c:v>
                </c:pt>
                <c:pt idx="365">
                  <c:v>3660.0</c:v>
                </c:pt>
                <c:pt idx="366">
                  <c:v>3670.0</c:v>
                </c:pt>
                <c:pt idx="367">
                  <c:v>3680.0</c:v>
                </c:pt>
                <c:pt idx="368">
                  <c:v>3690.0</c:v>
                </c:pt>
                <c:pt idx="369">
                  <c:v>3700.0</c:v>
                </c:pt>
                <c:pt idx="370">
                  <c:v>3710.0</c:v>
                </c:pt>
                <c:pt idx="371">
                  <c:v>3720.0</c:v>
                </c:pt>
                <c:pt idx="372">
                  <c:v>3730.0</c:v>
                </c:pt>
                <c:pt idx="373">
                  <c:v>3740.0</c:v>
                </c:pt>
                <c:pt idx="374">
                  <c:v>3750.0</c:v>
                </c:pt>
                <c:pt idx="375">
                  <c:v>3760.0</c:v>
                </c:pt>
                <c:pt idx="376">
                  <c:v>3770.0</c:v>
                </c:pt>
                <c:pt idx="377">
                  <c:v>3780.0</c:v>
                </c:pt>
                <c:pt idx="378">
                  <c:v>3790.0</c:v>
                </c:pt>
                <c:pt idx="379">
                  <c:v>3800.0</c:v>
                </c:pt>
                <c:pt idx="380">
                  <c:v>3810.0</c:v>
                </c:pt>
                <c:pt idx="381">
                  <c:v>3820.0</c:v>
                </c:pt>
                <c:pt idx="382">
                  <c:v>3830.0</c:v>
                </c:pt>
                <c:pt idx="383">
                  <c:v>3840.0</c:v>
                </c:pt>
                <c:pt idx="384">
                  <c:v>3850.0</c:v>
                </c:pt>
                <c:pt idx="385">
                  <c:v>3860.0</c:v>
                </c:pt>
                <c:pt idx="386">
                  <c:v>3870.0</c:v>
                </c:pt>
                <c:pt idx="387">
                  <c:v>3880.0</c:v>
                </c:pt>
                <c:pt idx="388">
                  <c:v>3890.0</c:v>
                </c:pt>
                <c:pt idx="389">
                  <c:v>3900.0</c:v>
                </c:pt>
                <c:pt idx="390">
                  <c:v>3910.0</c:v>
                </c:pt>
                <c:pt idx="391">
                  <c:v>3920.0</c:v>
                </c:pt>
                <c:pt idx="392">
                  <c:v>3930.0</c:v>
                </c:pt>
                <c:pt idx="393">
                  <c:v>3940.0</c:v>
                </c:pt>
                <c:pt idx="394">
                  <c:v>3950.0</c:v>
                </c:pt>
                <c:pt idx="395">
                  <c:v>3960.0</c:v>
                </c:pt>
                <c:pt idx="396">
                  <c:v>3970.0</c:v>
                </c:pt>
                <c:pt idx="397">
                  <c:v>3980.0</c:v>
                </c:pt>
                <c:pt idx="398">
                  <c:v>3990.0</c:v>
                </c:pt>
                <c:pt idx="399">
                  <c:v>4000.0</c:v>
                </c:pt>
                <c:pt idx="400">
                  <c:v>4010.0</c:v>
                </c:pt>
                <c:pt idx="401">
                  <c:v>4020.0</c:v>
                </c:pt>
                <c:pt idx="402">
                  <c:v>4030.0</c:v>
                </c:pt>
                <c:pt idx="403">
                  <c:v>4040.0</c:v>
                </c:pt>
                <c:pt idx="404">
                  <c:v>4050.0</c:v>
                </c:pt>
                <c:pt idx="405">
                  <c:v>4060.0</c:v>
                </c:pt>
                <c:pt idx="406">
                  <c:v>4070.0</c:v>
                </c:pt>
                <c:pt idx="407">
                  <c:v>4080.0</c:v>
                </c:pt>
                <c:pt idx="408">
                  <c:v>4090.0</c:v>
                </c:pt>
                <c:pt idx="409">
                  <c:v>4100.0</c:v>
                </c:pt>
                <c:pt idx="410">
                  <c:v>4110.0</c:v>
                </c:pt>
                <c:pt idx="411">
                  <c:v>4120.0</c:v>
                </c:pt>
                <c:pt idx="412">
                  <c:v>4130.0</c:v>
                </c:pt>
                <c:pt idx="413">
                  <c:v>4140.0</c:v>
                </c:pt>
                <c:pt idx="414">
                  <c:v>4150.0</c:v>
                </c:pt>
                <c:pt idx="415">
                  <c:v>4160.0</c:v>
                </c:pt>
                <c:pt idx="416">
                  <c:v>4170.0</c:v>
                </c:pt>
                <c:pt idx="417">
                  <c:v>4180.0</c:v>
                </c:pt>
                <c:pt idx="418">
                  <c:v>4190.0</c:v>
                </c:pt>
                <c:pt idx="419">
                  <c:v>4200.0</c:v>
                </c:pt>
                <c:pt idx="420">
                  <c:v>4210.0</c:v>
                </c:pt>
                <c:pt idx="421">
                  <c:v>4220.0</c:v>
                </c:pt>
                <c:pt idx="422">
                  <c:v>4230.0</c:v>
                </c:pt>
                <c:pt idx="423">
                  <c:v>4240.0</c:v>
                </c:pt>
                <c:pt idx="424">
                  <c:v>4250.0</c:v>
                </c:pt>
                <c:pt idx="425">
                  <c:v>4260.0</c:v>
                </c:pt>
                <c:pt idx="426">
                  <c:v>4270.0</c:v>
                </c:pt>
                <c:pt idx="427">
                  <c:v>4280.0</c:v>
                </c:pt>
                <c:pt idx="428">
                  <c:v>4290.0</c:v>
                </c:pt>
                <c:pt idx="429">
                  <c:v>4300.0</c:v>
                </c:pt>
                <c:pt idx="430">
                  <c:v>4310.0</c:v>
                </c:pt>
                <c:pt idx="431">
                  <c:v>4320.0</c:v>
                </c:pt>
                <c:pt idx="432">
                  <c:v>4330.0</c:v>
                </c:pt>
                <c:pt idx="433">
                  <c:v>4340.0</c:v>
                </c:pt>
                <c:pt idx="434">
                  <c:v>4350.0</c:v>
                </c:pt>
                <c:pt idx="435">
                  <c:v>4360.0</c:v>
                </c:pt>
                <c:pt idx="436">
                  <c:v>4370.0</c:v>
                </c:pt>
                <c:pt idx="437">
                  <c:v>4380.0</c:v>
                </c:pt>
                <c:pt idx="438">
                  <c:v>4390.0</c:v>
                </c:pt>
                <c:pt idx="439">
                  <c:v>4400.0</c:v>
                </c:pt>
                <c:pt idx="440">
                  <c:v>4410.0</c:v>
                </c:pt>
                <c:pt idx="441">
                  <c:v>4420.0</c:v>
                </c:pt>
                <c:pt idx="442">
                  <c:v>4430.0</c:v>
                </c:pt>
                <c:pt idx="443">
                  <c:v>4440.0</c:v>
                </c:pt>
                <c:pt idx="444">
                  <c:v>4450.0</c:v>
                </c:pt>
                <c:pt idx="445">
                  <c:v>4460.0</c:v>
                </c:pt>
                <c:pt idx="446">
                  <c:v>4470.0</c:v>
                </c:pt>
                <c:pt idx="447">
                  <c:v>4480.0</c:v>
                </c:pt>
                <c:pt idx="448">
                  <c:v>4490.0</c:v>
                </c:pt>
                <c:pt idx="449">
                  <c:v>4500.0</c:v>
                </c:pt>
              </c:numCache>
            </c:numRef>
          </c:cat>
          <c:val>
            <c:numRef>
              <c:f>'no-cache-U'!$C$5:$C$454</c:f>
              <c:numCache>
                <c:formatCode>General</c:formatCode>
                <c:ptCount val="450"/>
                <c:pt idx="0">
                  <c:v>756.25</c:v>
                </c:pt>
                <c:pt idx="1">
                  <c:v>452.46</c:v>
                </c:pt>
                <c:pt idx="2">
                  <c:v>410.67</c:v>
                </c:pt>
                <c:pt idx="3">
                  <c:v>440.39</c:v>
                </c:pt>
                <c:pt idx="4">
                  <c:v>436.91</c:v>
                </c:pt>
                <c:pt idx="5">
                  <c:v>426.37</c:v>
                </c:pt>
                <c:pt idx="6">
                  <c:v>432.55</c:v>
                </c:pt>
                <c:pt idx="7">
                  <c:v>424.32</c:v>
                </c:pt>
                <c:pt idx="8">
                  <c:v>402.39</c:v>
                </c:pt>
                <c:pt idx="9">
                  <c:v>430.82</c:v>
                </c:pt>
                <c:pt idx="10">
                  <c:v>432.72</c:v>
                </c:pt>
                <c:pt idx="11">
                  <c:v>416.3</c:v>
                </c:pt>
                <c:pt idx="12">
                  <c:v>426.87</c:v>
                </c:pt>
                <c:pt idx="13">
                  <c:v>414.38</c:v>
                </c:pt>
                <c:pt idx="14">
                  <c:v>394.7</c:v>
                </c:pt>
                <c:pt idx="15">
                  <c:v>399.7</c:v>
                </c:pt>
                <c:pt idx="16">
                  <c:v>419.03</c:v>
                </c:pt>
                <c:pt idx="17">
                  <c:v>416.15</c:v>
                </c:pt>
                <c:pt idx="18">
                  <c:v>401.08</c:v>
                </c:pt>
                <c:pt idx="19">
                  <c:v>417.82</c:v>
                </c:pt>
                <c:pt idx="20">
                  <c:v>407.86</c:v>
                </c:pt>
                <c:pt idx="21">
                  <c:v>393.11</c:v>
                </c:pt>
                <c:pt idx="22">
                  <c:v>392.56</c:v>
                </c:pt>
                <c:pt idx="23">
                  <c:v>419.0</c:v>
                </c:pt>
                <c:pt idx="24">
                  <c:v>459.89</c:v>
                </c:pt>
                <c:pt idx="25">
                  <c:v>425.1</c:v>
                </c:pt>
                <c:pt idx="26">
                  <c:v>427.5</c:v>
                </c:pt>
                <c:pt idx="27">
                  <c:v>435.46</c:v>
                </c:pt>
                <c:pt idx="28">
                  <c:v>376.16</c:v>
                </c:pt>
                <c:pt idx="29">
                  <c:v>388.47</c:v>
                </c:pt>
                <c:pt idx="30">
                  <c:v>436.23</c:v>
                </c:pt>
                <c:pt idx="31">
                  <c:v>368.16</c:v>
                </c:pt>
                <c:pt idx="32">
                  <c:v>423.58</c:v>
                </c:pt>
                <c:pt idx="33">
                  <c:v>395.16</c:v>
                </c:pt>
                <c:pt idx="34">
                  <c:v>461.61</c:v>
                </c:pt>
                <c:pt idx="35">
                  <c:v>462.94</c:v>
                </c:pt>
                <c:pt idx="36">
                  <c:v>423.15</c:v>
                </c:pt>
                <c:pt idx="37">
                  <c:v>437.31</c:v>
                </c:pt>
                <c:pt idx="38">
                  <c:v>413.48</c:v>
                </c:pt>
                <c:pt idx="39">
                  <c:v>461.02</c:v>
                </c:pt>
                <c:pt idx="40">
                  <c:v>431.63</c:v>
                </c:pt>
                <c:pt idx="41">
                  <c:v>391.06</c:v>
                </c:pt>
                <c:pt idx="42">
                  <c:v>439.82</c:v>
                </c:pt>
                <c:pt idx="43">
                  <c:v>719.37</c:v>
                </c:pt>
                <c:pt idx="44">
                  <c:v>960.7</c:v>
                </c:pt>
                <c:pt idx="45">
                  <c:v>865.26</c:v>
                </c:pt>
                <c:pt idx="46">
                  <c:v>882.58</c:v>
                </c:pt>
                <c:pt idx="47">
                  <c:v>863.2</c:v>
                </c:pt>
                <c:pt idx="48">
                  <c:v>860.24</c:v>
                </c:pt>
                <c:pt idx="49">
                  <c:v>885.5599999999997</c:v>
                </c:pt>
                <c:pt idx="50">
                  <c:v>857.8099999999997</c:v>
                </c:pt>
                <c:pt idx="51">
                  <c:v>900.55</c:v>
                </c:pt>
                <c:pt idx="52">
                  <c:v>891.24</c:v>
                </c:pt>
                <c:pt idx="53">
                  <c:v>877.09</c:v>
                </c:pt>
                <c:pt idx="54">
                  <c:v>870.9</c:v>
                </c:pt>
                <c:pt idx="55">
                  <c:v>890.3399999999998</c:v>
                </c:pt>
                <c:pt idx="56">
                  <c:v>867.4</c:v>
                </c:pt>
                <c:pt idx="57">
                  <c:v>893.7</c:v>
                </c:pt>
                <c:pt idx="58">
                  <c:v>891.02</c:v>
                </c:pt>
                <c:pt idx="59">
                  <c:v>886.4400000000001</c:v>
                </c:pt>
                <c:pt idx="60">
                  <c:v>906.87</c:v>
                </c:pt>
                <c:pt idx="61">
                  <c:v>964.76</c:v>
                </c:pt>
                <c:pt idx="62">
                  <c:v>948.25</c:v>
                </c:pt>
                <c:pt idx="63">
                  <c:v>953.51</c:v>
                </c:pt>
                <c:pt idx="64">
                  <c:v>879.58</c:v>
                </c:pt>
                <c:pt idx="65">
                  <c:v>888.65</c:v>
                </c:pt>
                <c:pt idx="66">
                  <c:v>883.3399999999998</c:v>
                </c:pt>
                <c:pt idx="67">
                  <c:v>901.73</c:v>
                </c:pt>
                <c:pt idx="68">
                  <c:v>897.62</c:v>
                </c:pt>
                <c:pt idx="69">
                  <c:v>892.11</c:v>
                </c:pt>
                <c:pt idx="70">
                  <c:v>938.68</c:v>
                </c:pt>
                <c:pt idx="71">
                  <c:v>934.59</c:v>
                </c:pt>
                <c:pt idx="72">
                  <c:v>901.92</c:v>
                </c:pt>
                <c:pt idx="73">
                  <c:v>900.71</c:v>
                </c:pt>
                <c:pt idx="74">
                  <c:v>887.47</c:v>
                </c:pt>
                <c:pt idx="75">
                  <c:v>903.3599999999998</c:v>
                </c:pt>
                <c:pt idx="76">
                  <c:v>922.21</c:v>
                </c:pt>
                <c:pt idx="77">
                  <c:v>890.18</c:v>
                </c:pt>
                <c:pt idx="78">
                  <c:v>881.59</c:v>
                </c:pt>
                <c:pt idx="79">
                  <c:v>895.79</c:v>
                </c:pt>
                <c:pt idx="80">
                  <c:v>876.1</c:v>
                </c:pt>
                <c:pt idx="81">
                  <c:v>922.58</c:v>
                </c:pt>
                <c:pt idx="82">
                  <c:v>957.68</c:v>
                </c:pt>
                <c:pt idx="83">
                  <c:v>966.08</c:v>
                </c:pt>
                <c:pt idx="84">
                  <c:v>940.92</c:v>
                </c:pt>
                <c:pt idx="85">
                  <c:v>946.26</c:v>
                </c:pt>
                <c:pt idx="86">
                  <c:v>938.9400000000001</c:v>
                </c:pt>
                <c:pt idx="87">
                  <c:v>895.27</c:v>
                </c:pt>
                <c:pt idx="88">
                  <c:v>934.72</c:v>
                </c:pt>
                <c:pt idx="89">
                  <c:v>956.54</c:v>
                </c:pt>
                <c:pt idx="90">
                  <c:v>930.11</c:v>
                </c:pt>
                <c:pt idx="91">
                  <c:v>883.8299999999998</c:v>
                </c:pt>
                <c:pt idx="92">
                  <c:v>899.65</c:v>
                </c:pt>
                <c:pt idx="93">
                  <c:v>914.48</c:v>
                </c:pt>
                <c:pt idx="94">
                  <c:v>1376.87</c:v>
                </c:pt>
                <c:pt idx="95">
                  <c:v>1052.5</c:v>
                </c:pt>
                <c:pt idx="96">
                  <c:v>1013.44</c:v>
                </c:pt>
                <c:pt idx="97">
                  <c:v>935.4599999999998</c:v>
                </c:pt>
                <c:pt idx="98">
                  <c:v>991.3099999999997</c:v>
                </c:pt>
                <c:pt idx="99">
                  <c:v>978.89</c:v>
                </c:pt>
                <c:pt idx="100">
                  <c:v>985.13</c:v>
                </c:pt>
                <c:pt idx="101">
                  <c:v>1018.65</c:v>
                </c:pt>
                <c:pt idx="102">
                  <c:v>964.71</c:v>
                </c:pt>
                <c:pt idx="103">
                  <c:v>975.19</c:v>
                </c:pt>
                <c:pt idx="104">
                  <c:v>940.4</c:v>
                </c:pt>
                <c:pt idx="105">
                  <c:v>1010.65</c:v>
                </c:pt>
                <c:pt idx="106">
                  <c:v>1007.95</c:v>
                </c:pt>
                <c:pt idx="107">
                  <c:v>971.8199999999998</c:v>
                </c:pt>
                <c:pt idx="108">
                  <c:v>953.97</c:v>
                </c:pt>
                <c:pt idx="109">
                  <c:v>984.8299999999998</c:v>
                </c:pt>
                <c:pt idx="110">
                  <c:v>979.75</c:v>
                </c:pt>
                <c:pt idx="111">
                  <c:v>955.52</c:v>
                </c:pt>
                <c:pt idx="112">
                  <c:v>992.89</c:v>
                </c:pt>
                <c:pt idx="113">
                  <c:v>995.0599999999997</c:v>
                </c:pt>
                <c:pt idx="114">
                  <c:v>1025.45</c:v>
                </c:pt>
                <c:pt idx="115">
                  <c:v>1022.36</c:v>
                </c:pt>
                <c:pt idx="116">
                  <c:v>1034.93</c:v>
                </c:pt>
                <c:pt idx="117">
                  <c:v>978.49</c:v>
                </c:pt>
                <c:pt idx="118">
                  <c:v>957.26</c:v>
                </c:pt>
                <c:pt idx="119">
                  <c:v>1030.83</c:v>
                </c:pt>
                <c:pt idx="120">
                  <c:v>1052.4</c:v>
                </c:pt>
                <c:pt idx="121">
                  <c:v>1049.98</c:v>
                </c:pt>
                <c:pt idx="122">
                  <c:v>1024.46</c:v>
                </c:pt>
                <c:pt idx="123">
                  <c:v>959.76</c:v>
                </c:pt>
                <c:pt idx="124">
                  <c:v>950.37</c:v>
                </c:pt>
                <c:pt idx="125">
                  <c:v>971.91</c:v>
                </c:pt>
                <c:pt idx="126">
                  <c:v>946.03</c:v>
                </c:pt>
                <c:pt idx="127">
                  <c:v>967.3</c:v>
                </c:pt>
                <c:pt idx="128">
                  <c:v>983.38</c:v>
                </c:pt>
                <c:pt idx="129">
                  <c:v>979.99</c:v>
                </c:pt>
                <c:pt idx="130">
                  <c:v>896.18</c:v>
                </c:pt>
                <c:pt idx="131">
                  <c:v>1028.53</c:v>
                </c:pt>
                <c:pt idx="132">
                  <c:v>976.9400000000001</c:v>
                </c:pt>
                <c:pt idx="133">
                  <c:v>973.91</c:v>
                </c:pt>
                <c:pt idx="134">
                  <c:v>992.76</c:v>
                </c:pt>
                <c:pt idx="135">
                  <c:v>966.71</c:v>
                </c:pt>
                <c:pt idx="136">
                  <c:v>971.89</c:v>
                </c:pt>
                <c:pt idx="137">
                  <c:v>978.9499999999998</c:v>
                </c:pt>
                <c:pt idx="138">
                  <c:v>967.8099999999997</c:v>
                </c:pt>
                <c:pt idx="139">
                  <c:v>974.61</c:v>
                </c:pt>
                <c:pt idx="140">
                  <c:v>966.63</c:v>
                </c:pt>
                <c:pt idx="141">
                  <c:v>977.79</c:v>
                </c:pt>
                <c:pt idx="142">
                  <c:v>973.7</c:v>
                </c:pt>
                <c:pt idx="143">
                  <c:v>967.29</c:v>
                </c:pt>
                <c:pt idx="144">
                  <c:v>962.52</c:v>
                </c:pt>
                <c:pt idx="145">
                  <c:v>966.55</c:v>
                </c:pt>
                <c:pt idx="146">
                  <c:v>1203.58</c:v>
                </c:pt>
                <c:pt idx="147">
                  <c:v>1422.75</c:v>
                </c:pt>
                <c:pt idx="148">
                  <c:v>1492.31</c:v>
                </c:pt>
                <c:pt idx="149">
                  <c:v>1517.65</c:v>
                </c:pt>
                <c:pt idx="150">
                  <c:v>1492.38</c:v>
                </c:pt>
                <c:pt idx="151">
                  <c:v>1457.06</c:v>
                </c:pt>
                <c:pt idx="152">
                  <c:v>1452.67</c:v>
                </c:pt>
                <c:pt idx="153">
                  <c:v>1425.89</c:v>
                </c:pt>
                <c:pt idx="154">
                  <c:v>1401.86</c:v>
                </c:pt>
                <c:pt idx="155">
                  <c:v>1413.86</c:v>
                </c:pt>
                <c:pt idx="156">
                  <c:v>1420.82</c:v>
                </c:pt>
                <c:pt idx="157">
                  <c:v>1418.53</c:v>
                </c:pt>
                <c:pt idx="158">
                  <c:v>1420.59</c:v>
                </c:pt>
                <c:pt idx="159">
                  <c:v>1443.28</c:v>
                </c:pt>
                <c:pt idx="160">
                  <c:v>1431.38</c:v>
                </c:pt>
                <c:pt idx="161">
                  <c:v>1407.86</c:v>
                </c:pt>
                <c:pt idx="162">
                  <c:v>1371.71</c:v>
                </c:pt>
                <c:pt idx="163">
                  <c:v>1431.07</c:v>
                </c:pt>
                <c:pt idx="164">
                  <c:v>1435.23</c:v>
                </c:pt>
                <c:pt idx="165">
                  <c:v>1494.7</c:v>
                </c:pt>
                <c:pt idx="166">
                  <c:v>1410.74</c:v>
                </c:pt>
                <c:pt idx="167">
                  <c:v>1413.21</c:v>
                </c:pt>
                <c:pt idx="168">
                  <c:v>1446.71</c:v>
                </c:pt>
                <c:pt idx="169">
                  <c:v>1430.15</c:v>
                </c:pt>
                <c:pt idx="170">
                  <c:v>1393.04</c:v>
                </c:pt>
                <c:pt idx="171">
                  <c:v>1392.08</c:v>
                </c:pt>
                <c:pt idx="172">
                  <c:v>1395.33</c:v>
                </c:pt>
                <c:pt idx="173">
                  <c:v>1398.03</c:v>
                </c:pt>
                <c:pt idx="174">
                  <c:v>1433.74</c:v>
                </c:pt>
                <c:pt idx="175">
                  <c:v>1399.93</c:v>
                </c:pt>
                <c:pt idx="176">
                  <c:v>1393.9</c:v>
                </c:pt>
                <c:pt idx="177">
                  <c:v>1393.53</c:v>
                </c:pt>
                <c:pt idx="178">
                  <c:v>1404.94</c:v>
                </c:pt>
                <c:pt idx="179">
                  <c:v>1407.51</c:v>
                </c:pt>
                <c:pt idx="180">
                  <c:v>1421.88</c:v>
                </c:pt>
                <c:pt idx="181">
                  <c:v>1412.38</c:v>
                </c:pt>
                <c:pt idx="182">
                  <c:v>1409.33</c:v>
                </c:pt>
                <c:pt idx="183">
                  <c:v>1398.79</c:v>
                </c:pt>
                <c:pt idx="184">
                  <c:v>1480.54</c:v>
                </c:pt>
                <c:pt idx="185">
                  <c:v>1449.58</c:v>
                </c:pt>
                <c:pt idx="186">
                  <c:v>1443.1</c:v>
                </c:pt>
                <c:pt idx="187">
                  <c:v>1454.27</c:v>
                </c:pt>
                <c:pt idx="188">
                  <c:v>1471.86</c:v>
                </c:pt>
                <c:pt idx="189">
                  <c:v>1442.22</c:v>
                </c:pt>
                <c:pt idx="190">
                  <c:v>1398.72</c:v>
                </c:pt>
                <c:pt idx="191">
                  <c:v>1388.45</c:v>
                </c:pt>
                <c:pt idx="192">
                  <c:v>1393.03</c:v>
                </c:pt>
                <c:pt idx="193">
                  <c:v>1423.42</c:v>
                </c:pt>
                <c:pt idx="194">
                  <c:v>1404.75</c:v>
                </c:pt>
                <c:pt idx="195">
                  <c:v>1358.53</c:v>
                </c:pt>
                <c:pt idx="196">
                  <c:v>1425.49</c:v>
                </c:pt>
                <c:pt idx="197">
                  <c:v>1417.68</c:v>
                </c:pt>
                <c:pt idx="198">
                  <c:v>1396.45</c:v>
                </c:pt>
                <c:pt idx="199">
                  <c:v>1412.89</c:v>
                </c:pt>
                <c:pt idx="200">
                  <c:v>1401.0</c:v>
                </c:pt>
                <c:pt idx="201">
                  <c:v>1410.28</c:v>
                </c:pt>
                <c:pt idx="202">
                  <c:v>1419.88</c:v>
                </c:pt>
                <c:pt idx="203">
                  <c:v>1474.29</c:v>
                </c:pt>
                <c:pt idx="204">
                  <c:v>1462.32</c:v>
                </c:pt>
                <c:pt idx="205">
                  <c:v>1414.37</c:v>
                </c:pt>
                <c:pt idx="206">
                  <c:v>1414.25</c:v>
                </c:pt>
                <c:pt idx="207">
                  <c:v>1790.14</c:v>
                </c:pt>
                <c:pt idx="208">
                  <c:v>2012.59</c:v>
                </c:pt>
                <c:pt idx="209">
                  <c:v>2008.31</c:v>
                </c:pt>
                <c:pt idx="210">
                  <c:v>2022.04</c:v>
                </c:pt>
                <c:pt idx="211">
                  <c:v>1989.32</c:v>
                </c:pt>
                <c:pt idx="212">
                  <c:v>1980.3</c:v>
                </c:pt>
                <c:pt idx="213">
                  <c:v>2009.51</c:v>
                </c:pt>
                <c:pt idx="214">
                  <c:v>1992.85</c:v>
                </c:pt>
                <c:pt idx="215">
                  <c:v>1908.2</c:v>
                </c:pt>
                <c:pt idx="216">
                  <c:v>1924.59</c:v>
                </c:pt>
                <c:pt idx="217">
                  <c:v>1947.11</c:v>
                </c:pt>
                <c:pt idx="218">
                  <c:v>1900.05</c:v>
                </c:pt>
                <c:pt idx="219">
                  <c:v>1921.99</c:v>
                </c:pt>
                <c:pt idx="220">
                  <c:v>1981.87</c:v>
                </c:pt>
                <c:pt idx="221">
                  <c:v>2007.85</c:v>
                </c:pt>
                <c:pt idx="222">
                  <c:v>2012.28</c:v>
                </c:pt>
                <c:pt idx="223">
                  <c:v>1999.9</c:v>
                </c:pt>
                <c:pt idx="224">
                  <c:v>2005.99</c:v>
                </c:pt>
                <c:pt idx="225">
                  <c:v>1949.71</c:v>
                </c:pt>
                <c:pt idx="226">
                  <c:v>1932.81</c:v>
                </c:pt>
                <c:pt idx="227">
                  <c:v>1996.13</c:v>
                </c:pt>
                <c:pt idx="228">
                  <c:v>1960.97</c:v>
                </c:pt>
                <c:pt idx="229">
                  <c:v>1950.69</c:v>
                </c:pt>
                <c:pt idx="230">
                  <c:v>1895.21</c:v>
                </c:pt>
                <c:pt idx="231">
                  <c:v>1958.82</c:v>
                </c:pt>
                <c:pt idx="232">
                  <c:v>1960.75</c:v>
                </c:pt>
                <c:pt idx="233">
                  <c:v>1983.27</c:v>
                </c:pt>
                <c:pt idx="234">
                  <c:v>1935.88</c:v>
                </c:pt>
                <c:pt idx="235">
                  <c:v>1923.94</c:v>
                </c:pt>
                <c:pt idx="236">
                  <c:v>1942.85</c:v>
                </c:pt>
                <c:pt idx="237">
                  <c:v>1985.62</c:v>
                </c:pt>
                <c:pt idx="238">
                  <c:v>1974.25</c:v>
                </c:pt>
                <c:pt idx="239">
                  <c:v>1960.22</c:v>
                </c:pt>
                <c:pt idx="240">
                  <c:v>1973.09</c:v>
                </c:pt>
                <c:pt idx="241">
                  <c:v>1952.38</c:v>
                </c:pt>
                <c:pt idx="242">
                  <c:v>1948.8</c:v>
                </c:pt>
                <c:pt idx="243">
                  <c:v>1937.55</c:v>
                </c:pt>
                <c:pt idx="244">
                  <c:v>1997.04</c:v>
                </c:pt>
                <c:pt idx="245">
                  <c:v>1964.68</c:v>
                </c:pt>
                <c:pt idx="246">
                  <c:v>1981.94</c:v>
                </c:pt>
                <c:pt idx="247">
                  <c:v>2022.27</c:v>
                </c:pt>
                <c:pt idx="248">
                  <c:v>1983.91</c:v>
                </c:pt>
                <c:pt idx="249">
                  <c:v>1988.63</c:v>
                </c:pt>
                <c:pt idx="250">
                  <c:v>1964.73</c:v>
                </c:pt>
                <c:pt idx="251">
                  <c:v>2016.48</c:v>
                </c:pt>
                <c:pt idx="252">
                  <c:v>1993.74</c:v>
                </c:pt>
                <c:pt idx="253">
                  <c:v>2024.3</c:v>
                </c:pt>
                <c:pt idx="254">
                  <c:v>2005.9</c:v>
                </c:pt>
                <c:pt idx="255">
                  <c:v>2047.69</c:v>
                </c:pt>
                <c:pt idx="256">
                  <c:v>2025.26</c:v>
                </c:pt>
                <c:pt idx="257">
                  <c:v>2013.11</c:v>
                </c:pt>
                <c:pt idx="258">
                  <c:v>1990.19</c:v>
                </c:pt>
                <c:pt idx="259">
                  <c:v>1958.74</c:v>
                </c:pt>
                <c:pt idx="260">
                  <c:v>1969.85</c:v>
                </c:pt>
                <c:pt idx="261">
                  <c:v>2006.46</c:v>
                </c:pt>
                <c:pt idx="262">
                  <c:v>1982.08</c:v>
                </c:pt>
                <c:pt idx="263">
                  <c:v>1963.29</c:v>
                </c:pt>
                <c:pt idx="264">
                  <c:v>1972.25</c:v>
                </c:pt>
                <c:pt idx="265">
                  <c:v>1927.31</c:v>
                </c:pt>
                <c:pt idx="266">
                  <c:v>2008.91</c:v>
                </c:pt>
                <c:pt idx="267">
                  <c:v>1997.27</c:v>
                </c:pt>
                <c:pt idx="268">
                  <c:v>1968.57</c:v>
                </c:pt>
                <c:pt idx="269">
                  <c:v>1973.03</c:v>
                </c:pt>
                <c:pt idx="270">
                  <c:v>1944.79</c:v>
                </c:pt>
                <c:pt idx="271">
                  <c:v>1973.17</c:v>
                </c:pt>
                <c:pt idx="272">
                  <c:v>1987.11</c:v>
                </c:pt>
                <c:pt idx="273">
                  <c:v>1994.47</c:v>
                </c:pt>
                <c:pt idx="274">
                  <c:v>2012.39</c:v>
                </c:pt>
                <c:pt idx="275">
                  <c:v>1963.32</c:v>
                </c:pt>
                <c:pt idx="276">
                  <c:v>2006.03</c:v>
                </c:pt>
                <c:pt idx="277">
                  <c:v>1918.76</c:v>
                </c:pt>
                <c:pt idx="278">
                  <c:v>1982.57</c:v>
                </c:pt>
                <c:pt idx="279">
                  <c:v>1930.75</c:v>
                </c:pt>
                <c:pt idx="280">
                  <c:v>1947.1</c:v>
                </c:pt>
                <c:pt idx="281">
                  <c:v>1957.39</c:v>
                </c:pt>
                <c:pt idx="282">
                  <c:v>2025.57</c:v>
                </c:pt>
                <c:pt idx="283">
                  <c:v>2054.4</c:v>
                </c:pt>
                <c:pt idx="284">
                  <c:v>2016.72</c:v>
                </c:pt>
                <c:pt idx="285">
                  <c:v>2018.87</c:v>
                </c:pt>
                <c:pt idx="286">
                  <c:v>1988.63</c:v>
                </c:pt>
                <c:pt idx="287">
                  <c:v>2043.81</c:v>
                </c:pt>
                <c:pt idx="288">
                  <c:v>2046.72</c:v>
                </c:pt>
                <c:pt idx="289">
                  <c:v>2008.84</c:v>
                </c:pt>
                <c:pt idx="290">
                  <c:v>1967.48</c:v>
                </c:pt>
                <c:pt idx="291">
                  <c:v>1919.02</c:v>
                </c:pt>
                <c:pt idx="292">
                  <c:v>1979.04</c:v>
                </c:pt>
                <c:pt idx="293">
                  <c:v>1977.6</c:v>
                </c:pt>
                <c:pt idx="294">
                  <c:v>1953.94</c:v>
                </c:pt>
                <c:pt idx="295">
                  <c:v>2001.77</c:v>
                </c:pt>
                <c:pt idx="296">
                  <c:v>1979.21</c:v>
                </c:pt>
                <c:pt idx="297">
                  <c:v>1978.01</c:v>
                </c:pt>
                <c:pt idx="298">
                  <c:v>2007.31</c:v>
                </c:pt>
                <c:pt idx="299">
                  <c:v>2017.21</c:v>
                </c:pt>
                <c:pt idx="300">
                  <c:v>1981.45</c:v>
                </c:pt>
                <c:pt idx="301">
                  <c:v>1932.61</c:v>
                </c:pt>
                <c:pt idx="302">
                  <c:v>1965.7</c:v>
                </c:pt>
                <c:pt idx="303">
                  <c:v>1954.44</c:v>
                </c:pt>
                <c:pt idx="304">
                  <c:v>2016.82</c:v>
                </c:pt>
                <c:pt idx="305">
                  <c:v>1956.7</c:v>
                </c:pt>
                <c:pt idx="306">
                  <c:v>1961.96</c:v>
                </c:pt>
                <c:pt idx="307">
                  <c:v>1980.41</c:v>
                </c:pt>
                <c:pt idx="308">
                  <c:v>1970.16</c:v>
                </c:pt>
                <c:pt idx="309">
                  <c:v>1973.33</c:v>
                </c:pt>
                <c:pt idx="310">
                  <c:v>2006.93</c:v>
                </c:pt>
                <c:pt idx="311">
                  <c:v>2012.8</c:v>
                </c:pt>
                <c:pt idx="312">
                  <c:v>1936.41</c:v>
                </c:pt>
                <c:pt idx="313">
                  <c:v>1922.66</c:v>
                </c:pt>
                <c:pt idx="314">
                  <c:v>1969.05</c:v>
                </c:pt>
                <c:pt idx="315">
                  <c:v>2004.79</c:v>
                </c:pt>
                <c:pt idx="316">
                  <c:v>2037.76</c:v>
                </c:pt>
                <c:pt idx="317">
                  <c:v>2024.47</c:v>
                </c:pt>
                <c:pt idx="318">
                  <c:v>2035.08</c:v>
                </c:pt>
                <c:pt idx="319">
                  <c:v>2025.7</c:v>
                </c:pt>
                <c:pt idx="320">
                  <c:v>1980.18</c:v>
                </c:pt>
                <c:pt idx="321">
                  <c:v>1988.03</c:v>
                </c:pt>
                <c:pt idx="322">
                  <c:v>1944.44</c:v>
                </c:pt>
                <c:pt idx="323">
                  <c:v>2030.14</c:v>
                </c:pt>
                <c:pt idx="324">
                  <c:v>1983.83</c:v>
                </c:pt>
                <c:pt idx="325">
                  <c:v>2022.83</c:v>
                </c:pt>
                <c:pt idx="326">
                  <c:v>2002.43</c:v>
                </c:pt>
                <c:pt idx="327">
                  <c:v>1929.41</c:v>
                </c:pt>
                <c:pt idx="328">
                  <c:v>1955.96</c:v>
                </c:pt>
                <c:pt idx="329">
                  <c:v>2004.14</c:v>
                </c:pt>
                <c:pt idx="330">
                  <c:v>1897.37</c:v>
                </c:pt>
                <c:pt idx="331">
                  <c:v>1935.41</c:v>
                </c:pt>
                <c:pt idx="332">
                  <c:v>1983.34</c:v>
                </c:pt>
                <c:pt idx="333">
                  <c:v>1957.29</c:v>
                </c:pt>
                <c:pt idx="334">
                  <c:v>1932.74</c:v>
                </c:pt>
                <c:pt idx="335">
                  <c:v>1960.37</c:v>
                </c:pt>
                <c:pt idx="336">
                  <c:v>1931.9</c:v>
                </c:pt>
                <c:pt idx="337">
                  <c:v>1880.77</c:v>
                </c:pt>
                <c:pt idx="338">
                  <c:v>1899.57</c:v>
                </c:pt>
                <c:pt idx="339">
                  <c:v>1926.82</c:v>
                </c:pt>
                <c:pt idx="340">
                  <c:v>1929.14</c:v>
                </c:pt>
                <c:pt idx="341">
                  <c:v>1935.01</c:v>
                </c:pt>
                <c:pt idx="342">
                  <c:v>1915.94</c:v>
                </c:pt>
                <c:pt idx="343">
                  <c:v>1914.42</c:v>
                </c:pt>
                <c:pt idx="344">
                  <c:v>2032.3</c:v>
                </c:pt>
                <c:pt idx="345">
                  <c:v>2055.47</c:v>
                </c:pt>
                <c:pt idx="346">
                  <c:v>1960.29</c:v>
                </c:pt>
                <c:pt idx="347">
                  <c:v>1969.22</c:v>
                </c:pt>
                <c:pt idx="348">
                  <c:v>1968.09</c:v>
                </c:pt>
                <c:pt idx="349">
                  <c:v>1962.15</c:v>
                </c:pt>
                <c:pt idx="350">
                  <c:v>1988.2</c:v>
                </c:pt>
                <c:pt idx="351">
                  <c:v>2054.96</c:v>
                </c:pt>
                <c:pt idx="352">
                  <c:v>1983.09</c:v>
                </c:pt>
                <c:pt idx="353">
                  <c:v>1987.55</c:v>
                </c:pt>
                <c:pt idx="354">
                  <c:v>1908.77</c:v>
                </c:pt>
                <c:pt idx="355">
                  <c:v>1804.19</c:v>
                </c:pt>
                <c:pt idx="356">
                  <c:v>1992.51</c:v>
                </c:pt>
                <c:pt idx="357">
                  <c:v>1910.49</c:v>
                </c:pt>
                <c:pt idx="358">
                  <c:v>1889.32</c:v>
                </c:pt>
                <c:pt idx="359">
                  <c:v>1944.77</c:v>
                </c:pt>
                <c:pt idx="360">
                  <c:v>1941.76</c:v>
                </c:pt>
                <c:pt idx="361">
                  <c:v>1987.31</c:v>
                </c:pt>
                <c:pt idx="362">
                  <c:v>1970.53</c:v>
                </c:pt>
                <c:pt idx="363">
                  <c:v>1987.84</c:v>
                </c:pt>
                <c:pt idx="364">
                  <c:v>1944.21</c:v>
                </c:pt>
                <c:pt idx="365">
                  <c:v>1960.14</c:v>
                </c:pt>
                <c:pt idx="366">
                  <c:v>2006.23</c:v>
                </c:pt>
                <c:pt idx="367">
                  <c:v>2007.29</c:v>
                </c:pt>
                <c:pt idx="368">
                  <c:v>1992.25</c:v>
                </c:pt>
                <c:pt idx="369">
                  <c:v>2044.2</c:v>
                </c:pt>
                <c:pt idx="370">
                  <c:v>1994.64</c:v>
                </c:pt>
                <c:pt idx="371">
                  <c:v>1996.82</c:v>
                </c:pt>
                <c:pt idx="372">
                  <c:v>2046.13</c:v>
                </c:pt>
                <c:pt idx="373">
                  <c:v>2044.17</c:v>
                </c:pt>
                <c:pt idx="374">
                  <c:v>2023.98</c:v>
                </c:pt>
                <c:pt idx="375">
                  <c:v>1970.81</c:v>
                </c:pt>
                <c:pt idx="376">
                  <c:v>2040.06</c:v>
                </c:pt>
                <c:pt idx="377">
                  <c:v>1999.54</c:v>
                </c:pt>
                <c:pt idx="378">
                  <c:v>1988.11</c:v>
                </c:pt>
                <c:pt idx="379">
                  <c:v>1964.37</c:v>
                </c:pt>
                <c:pt idx="380">
                  <c:v>1946.82</c:v>
                </c:pt>
                <c:pt idx="381">
                  <c:v>1926.05</c:v>
                </c:pt>
                <c:pt idx="382">
                  <c:v>2017.96</c:v>
                </c:pt>
                <c:pt idx="383">
                  <c:v>2045.65</c:v>
                </c:pt>
                <c:pt idx="384">
                  <c:v>1965.33</c:v>
                </c:pt>
                <c:pt idx="385">
                  <c:v>1949.36</c:v>
                </c:pt>
                <c:pt idx="386">
                  <c:v>1965.36</c:v>
                </c:pt>
                <c:pt idx="387">
                  <c:v>1945.17</c:v>
                </c:pt>
                <c:pt idx="388">
                  <c:v>1917.43</c:v>
                </c:pt>
                <c:pt idx="389">
                  <c:v>2044.96</c:v>
                </c:pt>
                <c:pt idx="390">
                  <c:v>2033.93</c:v>
                </c:pt>
                <c:pt idx="391">
                  <c:v>1946.95</c:v>
                </c:pt>
                <c:pt idx="392">
                  <c:v>1992.08</c:v>
                </c:pt>
                <c:pt idx="393">
                  <c:v>1976.96</c:v>
                </c:pt>
                <c:pt idx="394">
                  <c:v>2073.27</c:v>
                </c:pt>
                <c:pt idx="395">
                  <c:v>2060.65</c:v>
                </c:pt>
                <c:pt idx="396">
                  <c:v>2038.13</c:v>
                </c:pt>
                <c:pt idx="397">
                  <c:v>2016.31</c:v>
                </c:pt>
                <c:pt idx="398">
                  <c:v>1991.73</c:v>
                </c:pt>
                <c:pt idx="399">
                  <c:v>2009.42</c:v>
                </c:pt>
                <c:pt idx="400">
                  <c:v>1959.75</c:v>
                </c:pt>
                <c:pt idx="401">
                  <c:v>2033.7</c:v>
                </c:pt>
                <c:pt idx="402">
                  <c:v>2073.13</c:v>
                </c:pt>
                <c:pt idx="403">
                  <c:v>2028.93</c:v>
                </c:pt>
                <c:pt idx="404">
                  <c:v>1986.92</c:v>
                </c:pt>
                <c:pt idx="405">
                  <c:v>1964.06</c:v>
                </c:pt>
                <c:pt idx="406">
                  <c:v>1965.85</c:v>
                </c:pt>
                <c:pt idx="407">
                  <c:v>1964.9</c:v>
                </c:pt>
                <c:pt idx="408">
                  <c:v>1968.69</c:v>
                </c:pt>
                <c:pt idx="409">
                  <c:v>2002.11</c:v>
                </c:pt>
                <c:pt idx="410">
                  <c:v>1947.48</c:v>
                </c:pt>
                <c:pt idx="411">
                  <c:v>1969.65</c:v>
                </c:pt>
                <c:pt idx="412">
                  <c:v>2013.1</c:v>
                </c:pt>
                <c:pt idx="413">
                  <c:v>2037.04</c:v>
                </c:pt>
                <c:pt idx="414">
                  <c:v>2047.26</c:v>
                </c:pt>
                <c:pt idx="415">
                  <c:v>1968.29</c:v>
                </c:pt>
                <c:pt idx="416">
                  <c:v>1976.8</c:v>
                </c:pt>
                <c:pt idx="417">
                  <c:v>2019.26</c:v>
                </c:pt>
                <c:pt idx="418">
                  <c:v>1996.82</c:v>
                </c:pt>
                <c:pt idx="419">
                  <c:v>1998.54</c:v>
                </c:pt>
                <c:pt idx="420">
                  <c:v>1908.03</c:v>
                </c:pt>
                <c:pt idx="421">
                  <c:v>1957.44</c:v>
                </c:pt>
                <c:pt idx="422">
                  <c:v>1941.18</c:v>
                </c:pt>
                <c:pt idx="423">
                  <c:v>1959.74</c:v>
                </c:pt>
                <c:pt idx="424">
                  <c:v>1944.31</c:v>
                </c:pt>
                <c:pt idx="425">
                  <c:v>1924.71</c:v>
                </c:pt>
                <c:pt idx="426">
                  <c:v>1957.12</c:v>
                </c:pt>
                <c:pt idx="427">
                  <c:v>1960.36</c:v>
                </c:pt>
                <c:pt idx="428">
                  <c:v>1974.86</c:v>
                </c:pt>
                <c:pt idx="429">
                  <c:v>1959.47</c:v>
                </c:pt>
                <c:pt idx="430">
                  <c:v>1971.62</c:v>
                </c:pt>
                <c:pt idx="431">
                  <c:v>1956.07</c:v>
                </c:pt>
                <c:pt idx="432">
                  <c:v>2047.83</c:v>
                </c:pt>
                <c:pt idx="433">
                  <c:v>2032.32</c:v>
                </c:pt>
                <c:pt idx="434">
                  <c:v>1986.13</c:v>
                </c:pt>
                <c:pt idx="435">
                  <c:v>1980.87</c:v>
                </c:pt>
                <c:pt idx="436">
                  <c:v>1956.6</c:v>
                </c:pt>
                <c:pt idx="437">
                  <c:v>1947.7</c:v>
                </c:pt>
                <c:pt idx="438">
                  <c:v>1931.96</c:v>
                </c:pt>
                <c:pt idx="439">
                  <c:v>1989.96</c:v>
                </c:pt>
                <c:pt idx="440">
                  <c:v>1956.41</c:v>
                </c:pt>
                <c:pt idx="441">
                  <c:v>1951.64</c:v>
                </c:pt>
                <c:pt idx="442">
                  <c:v>2009.31</c:v>
                </c:pt>
                <c:pt idx="443">
                  <c:v>2006.83</c:v>
                </c:pt>
                <c:pt idx="444">
                  <c:v>2012.49</c:v>
                </c:pt>
                <c:pt idx="445">
                  <c:v>2027.6</c:v>
                </c:pt>
                <c:pt idx="446">
                  <c:v>2034.46</c:v>
                </c:pt>
                <c:pt idx="447">
                  <c:v>2000.94</c:v>
                </c:pt>
                <c:pt idx="448">
                  <c:v>1983.89</c:v>
                </c:pt>
                <c:pt idx="449">
                  <c:v>1954.91</c:v>
                </c:pt>
              </c:numCache>
            </c:numRef>
          </c:val>
          <c:smooth val="0"/>
        </c:ser>
        <c:ser>
          <c:idx val="1"/>
          <c:order val="1"/>
          <c:tx>
            <c:v>cell-array based compaction</c:v>
          </c:tx>
          <c:spPr>
            <a:ln w="35560"/>
          </c:spPr>
          <c:marker>
            <c:symbol val="none"/>
          </c:marker>
          <c:cat>
            <c:numRef>
              <c:f>'no-cache-U'!$B$5:$B$454</c:f>
              <c:numCache>
                <c:formatCode>General</c:formatCode>
                <c:ptCount val="450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  <c:pt idx="9">
                  <c:v>100.0</c:v>
                </c:pt>
                <c:pt idx="10">
                  <c:v>110.0</c:v>
                </c:pt>
                <c:pt idx="11">
                  <c:v>120.0</c:v>
                </c:pt>
                <c:pt idx="12">
                  <c:v>130.0</c:v>
                </c:pt>
                <c:pt idx="13">
                  <c:v>140.0</c:v>
                </c:pt>
                <c:pt idx="14">
                  <c:v>150.0</c:v>
                </c:pt>
                <c:pt idx="15">
                  <c:v>160.0</c:v>
                </c:pt>
                <c:pt idx="16">
                  <c:v>170.0</c:v>
                </c:pt>
                <c:pt idx="17">
                  <c:v>180.0</c:v>
                </c:pt>
                <c:pt idx="18">
                  <c:v>190.0</c:v>
                </c:pt>
                <c:pt idx="19">
                  <c:v>200.0</c:v>
                </c:pt>
                <c:pt idx="20">
                  <c:v>210.0</c:v>
                </c:pt>
                <c:pt idx="21">
                  <c:v>220.0</c:v>
                </c:pt>
                <c:pt idx="22">
                  <c:v>230.0</c:v>
                </c:pt>
                <c:pt idx="23">
                  <c:v>240.0</c:v>
                </c:pt>
                <c:pt idx="24">
                  <c:v>250.0</c:v>
                </c:pt>
                <c:pt idx="25">
                  <c:v>260.0</c:v>
                </c:pt>
                <c:pt idx="26">
                  <c:v>270.0</c:v>
                </c:pt>
                <c:pt idx="27">
                  <c:v>280.0</c:v>
                </c:pt>
                <c:pt idx="28">
                  <c:v>290.0</c:v>
                </c:pt>
                <c:pt idx="29">
                  <c:v>300.0</c:v>
                </c:pt>
                <c:pt idx="30">
                  <c:v>310.0</c:v>
                </c:pt>
                <c:pt idx="31">
                  <c:v>320.0</c:v>
                </c:pt>
                <c:pt idx="32">
                  <c:v>330.0</c:v>
                </c:pt>
                <c:pt idx="33">
                  <c:v>340.0</c:v>
                </c:pt>
                <c:pt idx="34">
                  <c:v>350.0</c:v>
                </c:pt>
                <c:pt idx="35">
                  <c:v>360.0</c:v>
                </c:pt>
                <c:pt idx="36">
                  <c:v>370.0</c:v>
                </c:pt>
                <c:pt idx="37">
                  <c:v>380.0</c:v>
                </c:pt>
                <c:pt idx="38">
                  <c:v>390.0</c:v>
                </c:pt>
                <c:pt idx="39">
                  <c:v>400.0</c:v>
                </c:pt>
                <c:pt idx="40">
                  <c:v>410.0</c:v>
                </c:pt>
                <c:pt idx="41">
                  <c:v>420.0</c:v>
                </c:pt>
                <c:pt idx="42">
                  <c:v>430.0</c:v>
                </c:pt>
                <c:pt idx="43">
                  <c:v>440.0</c:v>
                </c:pt>
                <c:pt idx="44">
                  <c:v>450.0</c:v>
                </c:pt>
                <c:pt idx="45">
                  <c:v>460.0</c:v>
                </c:pt>
                <c:pt idx="46">
                  <c:v>470.0</c:v>
                </c:pt>
                <c:pt idx="47">
                  <c:v>480.0</c:v>
                </c:pt>
                <c:pt idx="48">
                  <c:v>490.0</c:v>
                </c:pt>
                <c:pt idx="49">
                  <c:v>500.0</c:v>
                </c:pt>
                <c:pt idx="50">
                  <c:v>510.0</c:v>
                </c:pt>
                <c:pt idx="51">
                  <c:v>520.0</c:v>
                </c:pt>
                <c:pt idx="52">
                  <c:v>530.0</c:v>
                </c:pt>
                <c:pt idx="53">
                  <c:v>540.0</c:v>
                </c:pt>
                <c:pt idx="54">
                  <c:v>550.0</c:v>
                </c:pt>
                <c:pt idx="55">
                  <c:v>560.0</c:v>
                </c:pt>
                <c:pt idx="56">
                  <c:v>570.0</c:v>
                </c:pt>
                <c:pt idx="57">
                  <c:v>580.0</c:v>
                </c:pt>
                <c:pt idx="58">
                  <c:v>590.0</c:v>
                </c:pt>
                <c:pt idx="59">
                  <c:v>600.0</c:v>
                </c:pt>
                <c:pt idx="60">
                  <c:v>610.0</c:v>
                </c:pt>
                <c:pt idx="61">
                  <c:v>620.0</c:v>
                </c:pt>
                <c:pt idx="62">
                  <c:v>630.0</c:v>
                </c:pt>
                <c:pt idx="63">
                  <c:v>640.0</c:v>
                </c:pt>
                <c:pt idx="64">
                  <c:v>650.0</c:v>
                </c:pt>
                <c:pt idx="65">
                  <c:v>660.0</c:v>
                </c:pt>
                <c:pt idx="66">
                  <c:v>670.0</c:v>
                </c:pt>
                <c:pt idx="67">
                  <c:v>680.0</c:v>
                </c:pt>
                <c:pt idx="68">
                  <c:v>690.0</c:v>
                </c:pt>
                <c:pt idx="69">
                  <c:v>700.0</c:v>
                </c:pt>
                <c:pt idx="70">
                  <c:v>710.0</c:v>
                </c:pt>
                <c:pt idx="71">
                  <c:v>720.0</c:v>
                </c:pt>
                <c:pt idx="72">
                  <c:v>730.0</c:v>
                </c:pt>
                <c:pt idx="73">
                  <c:v>740.0</c:v>
                </c:pt>
                <c:pt idx="74">
                  <c:v>750.0</c:v>
                </c:pt>
                <c:pt idx="75">
                  <c:v>760.0</c:v>
                </c:pt>
                <c:pt idx="76">
                  <c:v>770.0</c:v>
                </c:pt>
                <c:pt idx="77">
                  <c:v>780.0</c:v>
                </c:pt>
                <c:pt idx="78">
                  <c:v>790.0</c:v>
                </c:pt>
                <c:pt idx="79">
                  <c:v>800.0</c:v>
                </c:pt>
                <c:pt idx="80">
                  <c:v>810.0</c:v>
                </c:pt>
                <c:pt idx="81">
                  <c:v>820.0</c:v>
                </c:pt>
                <c:pt idx="82">
                  <c:v>830.0</c:v>
                </c:pt>
                <c:pt idx="83">
                  <c:v>840.0</c:v>
                </c:pt>
                <c:pt idx="84">
                  <c:v>850.0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  <c:pt idx="95">
                  <c:v>960.0</c:v>
                </c:pt>
                <c:pt idx="96">
                  <c:v>970.0</c:v>
                </c:pt>
                <c:pt idx="97">
                  <c:v>980.0</c:v>
                </c:pt>
                <c:pt idx="98">
                  <c:v>990.0</c:v>
                </c:pt>
                <c:pt idx="99">
                  <c:v>1000.0</c:v>
                </c:pt>
                <c:pt idx="100">
                  <c:v>1010.0</c:v>
                </c:pt>
                <c:pt idx="101">
                  <c:v>1020.0</c:v>
                </c:pt>
                <c:pt idx="102">
                  <c:v>1030.0</c:v>
                </c:pt>
                <c:pt idx="103">
                  <c:v>1040.0</c:v>
                </c:pt>
                <c:pt idx="104">
                  <c:v>1050.0</c:v>
                </c:pt>
                <c:pt idx="105">
                  <c:v>1060.0</c:v>
                </c:pt>
                <c:pt idx="106">
                  <c:v>1070.0</c:v>
                </c:pt>
                <c:pt idx="107">
                  <c:v>1080.0</c:v>
                </c:pt>
                <c:pt idx="108">
                  <c:v>1090.0</c:v>
                </c:pt>
                <c:pt idx="109">
                  <c:v>1100.0</c:v>
                </c:pt>
                <c:pt idx="110">
                  <c:v>1110.0</c:v>
                </c:pt>
                <c:pt idx="111">
                  <c:v>1120.0</c:v>
                </c:pt>
                <c:pt idx="112">
                  <c:v>1130.0</c:v>
                </c:pt>
                <c:pt idx="113">
                  <c:v>1140.0</c:v>
                </c:pt>
                <c:pt idx="114">
                  <c:v>1150.0</c:v>
                </c:pt>
                <c:pt idx="115">
                  <c:v>1160.0</c:v>
                </c:pt>
                <c:pt idx="116">
                  <c:v>1170.0</c:v>
                </c:pt>
                <c:pt idx="117">
                  <c:v>1180.0</c:v>
                </c:pt>
                <c:pt idx="118">
                  <c:v>1190.0</c:v>
                </c:pt>
                <c:pt idx="119">
                  <c:v>1200.0</c:v>
                </c:pt>
                <c:pt idx="120">
                  <c:v>1210.0</c:v>
                </c:pt>
                <c:pt idx="121">
                  <c:v>1220.0</c:v>
                </c:pt>
                <c:pt idx="122">
                  <c:v>1230.0</c:v>
                </c:pt>
                <c:pt idx="123">
                  <c:v>1240.0</c:v>
                </c:pt>
                <c:pt idx="124">
                  <c:v>1250.0</c:v>
                </c:pt>
                <c:pt idx="125">
                  <c:v>1260.0</c:v>
                </c:pt>
                <c:pt idx="126">
                  <c:v>1270.0</c:v>
                </c:pt>
                <c:pt idx="127">
                  <c:v>1280.0</c:v>
                </c:pt>
                <c:pt idx="128">
                  <c:v>1290.0</c:v>
                </c:pt>
                <c:pt idx="129">
                  <c:v>1300.0</c:v>
                </c:pt>
                <c:pt idx="130">
                  <c:v>1310.0</c:v>
                </c:pt>
                <c:pt idx="131">
                  <c:v>1320.0</c:v>
                </c:pt>
                <c:pt idx="132">
                  <c:v>1330.0</c:v>
                </c:pt>
                <c:pt idx="133">
                  <c:v>1340.0</c:v>
                </c:pt>
                <c:pt idx="134">
                  <c:v>1350.0</c:v>
                </c:pt>
                <c:pt idx="135">
                  <c:v>1360.0</c:v>
                </c:pt>
                <c:pt idx="136">
                  <c:v>1370.0</c:v>
                </c:pt>
                <c:pt idx="137">
                  <c:v>1380.0</c:v>
                </c:pt>
                <c:pt idx="138">
                  <c:v>1390.0</c:v>
                </c:pt>
                <c:pt idx="139">
                  <c:v>1400.0</c:v>
                </c:pt>
                <c:pt idx="140">
                  <c:v>1410.0</c:v>
                </c:pt>
                <c:pt idx="141">
                  <c:v>1420.0</c:v>
                </c:pt>
                <c:pt idx="142">
                  <c:v>1430.0</c:v>
                </c:pt>
                <c:pt idx="143">
                  <c:v>1440.0</c:v>
                </c:pt>
                <c:pt idx="144">
                  <c:v>1450.0</c:v>
                </c:pt>
                <c:pt idx="145">
                  <c:v>1460.0</c:v>
                </c:pt>
                <c:pt idx="146">
                  <c:v>1470.0</c:v>
                </c:pt>
                <c:pt idx="147">
                  <c:v>1480.0</c:v>
                </c:pt>
                <c:pt idx="148">
                  <c:v>1490.0</c:v>
                </c:pt>
                <c:pt idx="149">
                  <c:v>1500.0</c:v>
                </c:pt>
                <c:pt idx="150">
                  <c:v>1510.0</c:v>
                </c:pt>
                <c:pt idx="151">
                  <c:v>1520.0</c:v>
                </c:pt>
                <c:pt idx="152">
                  <c:v>1530.0</c:v>
                </c:pt>
                <c:pt idx="153">
                  <c:v>1540.0</c:v>
                </c:pt>
                <c:pt idx="154">
                  <c:v>1550.0</c:v>
                </c:pt>
                <c:pt idx="155">
                  <c:v>1560.0</c:v>
                </c:pt>
                <c:pt idx="156">
                  <c:v>1570.0</c:v>
                </c:pt>
                <c:pt idx="157">
                  <c:v>1580.0</c:v>
                </c:pt>
                <c:pt idx="158">
                  <c:v>1590.0</c:v>
                </c:pt>
                <c:pt idx="159">
                  <c:v>1600.0</c:v>
                </c:pt>
                <c:pt idx="160">
                  <c:v>1610.0</c:v>
                </c:pt>
                <c:pt idx="161">
                  <c:v>1620.0</c:v>
                </c:pt>
                <c:pt idx="162">
                  <c:v>1630.0</c:v>
                </c:pt>
                <c:pt idx="163">
                  <c:v>1640.0</c:v>
                </c:pt>
                <c:pt idx="164">
                  <c:v>1650.0</c:v>
                </c:pt>
                <c:pt idx="165">
                  <c:v>1660.0</c:v>
                </c:pt>
                <c:pt idx="166">
                  <c:v>1670.0</c:v>
                </c:pt>
                <c:pt idx="167">
                  <c:v>1680.0</c:v>
                </c:pt>
                <c:pt idx="168">
                  <c:v>1690.0</c:v>
                </c:pt>
                <c:pt idx="169">
                  <c:v>1700.0</c:v>
                </c:pt>
                <c:pt idx="170">
                  <c:v>1710.0</c:v>
                </c:pt>
                <c:pt idx="171">
                  <c:v>1720.0</c:v>
                </c:pt>
                <c:pt idx="172">
                  <c:v>1730.0</c:v>
                </c:pt>
                <c:pt idx="173">
                  <c:v>1740.0</c:v>
                </c:pt>
                <c:pt idx="174">
                  <c:v>1750.0</c:v>
                </c:pt>
                <c:pt idx="175">
                  <c:v>1760.0</c:v>
                </c:pt>
                <c:pt idx="176">
                  <c:v>1770.0</c:v>
                </c:pt>
                <c:pt idx="177">
                  <c:v>1780.0</c:v>
                </c:pt>
                <c:pt idx="178">
                  <c:v>1790.0</c:v>
                </c:pt>
                <c:pt idx="179">
                  <c:v>1800.0</c:v>
                </c:pt>
                <c:pt idx="180">
                  <c:v>1810.0</c:v>
                </c:pt>
                <c:pt idx="181">
                  <c:v>1820.0</c:v>
                </c:pt>
                <c:pt idx="182">
                  <c:v>1830.0</c:v>
                </c:pt>
                <c:pt idx="183">
                  <c:v>1840.0</c:v>
                </c:pt>
                <c:pt idx="184">
                  <c:v>1850.0</c:v>
                </c:pt>
                <c:pt idx="185">
                  <c:v>1860.0</c:v>
                </c:pt>
                <c:pt idx="186">
                  <c:v>1870.0</c:v>
                </c:pt>
                <c:pt idx="187">
                  <c:v>1880.0</c:v>
                </c:pt>
                <c:pt idx="188">
                  <c:v>1890.0</c:v>
                </c:pt>
                <c:pt idx="189">
                  <c:v>1900.0</c:v>
                </c:pt>
                <c:pt idx="190">
                  <c:v>1910.0</c:v>
                </c:pt>
                <c:pt idx="191">
                  <c:v>1920.0</c:v>
                </c:pt>
                <c:pt idx="192">
                  <c:v>1930.0</c:v>
                </c:pt>
                <c:pt idx="193">
                  <c:v>1940.0</c:v>
                </c:pt>
                <c:pt idx="194">
                  <c:v>1950.0</c:v>
                </c:pt>
                <c:pt idx="195">
                  <c:v>1960.0</c:v>
                </c:pt>
                <c:pt idx="196">
                  <c:v>1970.0</c:v>
                </c:pt>
                <c:pt idx="197">
                  <c:v>1980.0</c:v>
                </c:pt>
                <c:pt idx="198">
                  <c:v>1990.0</c:v>
                </c:pt>
                <c:pt idx="199">
                  <c:v>2000.0</c:v>
                </c:pt>
                <c:pt idx="200">
                  <c:v>2010.0</c:v>
                </c:pt>
                <c:pt idx="201">
                  <c:v>2020.0</c:v>
                </c:pt>
                <c:pt idx="202">
                  <c:v>2030.0</c:v>
                </c:pt>
                <c:pt idx="203">
                  <c:v>2040.0</c:v>
                </c:pt>
                <c:pt idx="204">
                  <c:v>2050.0</c:v>
                </c:pt>
                <c:pt idx="205">
                  <c:v>2060.0</c:v>
                </c:pt>
                <c:pt idx="206">
                  <c:v>2070.0</c:v>
                </c:pt>
                <c:pt idx="207">
                  <c:v>2080.0</c:v>
                </c:pt>
                <c:pt idx="208">
                  <c:v>2090.0</c:v>
                </c:pt>
                <c:pt idx="209">
                  <c:v>2100.0</c:v>
                </c:pt>
                <c:pt idx="210">
                  <c:v>2110.0</c:v>
                </c:pt>
                <c:pt idx="211">
                  <c:v>2120.0</c:v>
                </c:pt>
                <c:pt idx="212">
                  <c:v>2130.0</c:v>
                </c:pt>
                <c:pt idx="213">
                  <c:v>2140.0</c:v>
                </c:pt>
                <c:pt idx="214">
                  <c:v>2150.0</c:v>
                </c:pt>
                <c:pt idx="215">
                  <c:v>2160.0</c:v>
                </c:pt>
                <c:pt idx="216">
                  <c:v>2170.0</c:v>
                </c:pt>
                <c:pt idx="217">
                  <c:v>2180.0</c:v>
                </c:pt>
                <c:pt idx="218">
                  <c:v>2190.0</c:v>
                </c:pt>
                <c:pt idx="219">
                  <c:v>2200.0</c:v>
                </c:pt>
                <c:pt idx="220">
                  <c:v>2210.0</c:v>
                </c:pt>
                <c:pt idx="221">
                  <c:v>2220.0</c:v>
                </c:pt>
                <c:pt idx="222">
                  <c:v>2230.0</c:v>
                </c:pt>
                <c:pt idx="223">
                  <c:v>2240.0</c:v>
                </c:pt>
                <c:pt idx="224">
                  <c:v>2250.0</c:v>
                </c:pt>
                <c:pt idx="225">
                  <c:v>2260.0</c:v>
                </c:pt>
                <c:pt idx="226">
                  <c:v>2270.0</c:v>
                </c:pt>
                <c:pt idx="227">
                  <c:v>2280.0</c:v>
                </c:pt>
                <c:pt idx="228">
                  <c:v>2290.0</c:v>
                </c:pt>
                <c:pt idx="229">
                  <c:v>2300.0</c:v>
                </c:pt>
                <c:pt idx="230">
                  <c:v>2310.0</c:v>
                </c:pt>
                <c:pt idx="231">
                  <c:v>2320.0</c:v>
                </c:pt>
                <c:pt idx="232">
                  <c:v>2330.0</c:v>
                </c:pt>
                <c:pt idx="233">
                  <c:v>2340.0</c:v>
                </c:pt>
                <c:pt idx="234">
                  <c:v>2350.0</c:v>
                </c:pt>
                <c:pt idx="235">
                  <c:v>2360.0</c:v>
                </c:pt>
                <c:pt idx="236">
                  <c:v>2370.0</c:v>
                </c:pt>
                <c:pt idx="237">
                  <c:v>2380.0</c:v>
                </c:pt>
                <c:pt idx="238">
                  <c:v>2390.0</c:v>
                </c:pt>
                <c:pt idx="239">
                  <c:v>2400.0</c:v>
                </c:pt>
                <c:pt idx="240">
                  <c:v>2410.0</c:v>
                </c:pt>
                <c:pt idx="241">
                  <c:v>2420.0</c:v>
                </c:pt>
                <c:pt idx="242">
                  <c:v>2430.0</c:v>
                </c:pt>
                <c:pt idx="243">
                  <c:v>2440.0</c:v>
                </c:pt>
                <c:pt idx="244">
                  <c:v>2450.0</c:v>
                </c:pt>
                <c:pt idx="245">
                  <c:v>2460.0</c:v>
                </c:pt>
                <c:pt idx="246">
                  <c:v>2470.0</c:v>
                </c:pt>
                <c:pt idx="247">
                  <c:v>2480.0</c:v>
                </c:pt>
                <c:pt idx="248">
                  <c:v>2490.0</c:v>
                </c:pt>
                <c:pt idx="249">
                  <c:v>2500.0</c:v>
                </c:pt>
                <c:pt idx="250">
                  <c:v>2510.0</c:v>
                </c:pt>
                <c:pt idx="251">
                  <c:v>2520.0</c:v>
                </c:pt>
                <c:pt idx="252">
                  <c:v>2530.0</c:v>
                </c:pt>
                <c:pt idx="253">
                  <c:v>2540.0</c:v>
                </c:pt>
                <c:pt idx="254">
                  <c:v>2550.0</c:v>
                </c:pt>
                <c:pt idx="255">
                  <c:v>2560.0</c:v>
                </c:pt>
                <c:pt idx="256">
                  <c:v>2570.0</c:v>
                </c:pt>
                <c:pt idx="257">
                  <c:v>2580.0</c:v>
                </c:pt>
                <c:pt idx="258">
                  <c:v>2590.0</c:v>
                </c:pt>
                <c:pt idx="259">
                  <c:v>2600.0</c:v>
                </c:pt>
                <c:pt idx="260">
                  <c:v>2610.0</c:v>
                </c:pt>
                <c:pt idx="261">
                  <c:v>2620.0</c:v>
                </c:pt>
                <c:pt idx="262">
                  <c:v>2630.0</c:v>
                </c:pt>
                <c:pt idx="263">
                  <c:v>2640.0</c:v>
                </c:pt>
                <c:pt idx="264">
                  <c:v>2650.0</c:v>
                </c:pt>
                <c:pt idx="265">
                  <c:v>2660.0</c:v>
                </c:pt>
                <c:pt idx="266">
                  <c:v>2670.0</c:v>
                </c:pt>
                <c:pt idx="267">
                  <c:v>2680.0</c:v>
                </c:pt>
                <c:pt idx="268">
                  <c:v>2690.0</c:v>
                </c:pt>
                <c:pt idx="269">
                  <c:v>2700.0</c:v>
                </c:pt>
                <c:pt idx="270">
                  <c:v>2710.0</c:v>
                </c:pt>
                <c:pt idx="271">
                  <c:v>2720.0</c:v>
                </c:pt>
                <c:pt idx="272">
                  <c:v>2730.0</c:v>
                </c:pt>
                <c:pt idx="273">
                  <c:v>2740.0</c:v>
                </c:pt>
                <c:pt idx="274">
                  <c:v>2750.0</c:v>
                </c:pt>
                <c:pt idx="275">
                  <c:v>2760.0</c:v>
                </c:pt>
                <c:pt idx="276">
                  <c:v>2770.0</c:v>
                </c:pt>
                <c:pt idx="277">
                  <c:v>2780.0</c:v>
                </c:pt>
                <c:pt idx="278">
                  <c:v>2790.0</c:v>
                </c:pt>
                <c:pt idx="279">
                  <c:v>2800.0</c:v>
                </c:pt>
                <c:pt idx="280">
                  <c:v>2810.0</c:v>
                </c:pt>
                <c:pt idx="281">
                  <c:v>2820.0</c:v>
                </c:pt>
                <c:pt idx="282">
                  <c:v>2830.0</c:v>
                </c:pt>
                <c:pt idx="283">
                  <c:v>2840.0</c:v>
                </c:pt>
                <c:pt idx="284">
                  <c:v>2850.0</c:v>
                </c:pt>
                <c:pt idx="285">
                  <c:v>2860.0</c:v>
                </c:pt>
                <c:pt idx="286">
                  <c:v>2870.0</c:v>
                </c:pt>
                <c:pt idx="287">
                  <c:v>2880.0</c:v>
                </c:pt>
                <c:pt idx="288">
                  <c:v>2890.0</c:v>
                </c:pt>
                <c:pt idx="289">
                  <c:v>2900.0</c:v>
                </c:pt>
                <c:pt idx="290">
                  <c:v>2910.0</c:v>
                </c:pt>
                <c:pt idx="291">
                  <c:v>2920.0</c:v>
                </c:pt>
                <c:pt idx="292">
                  <c:v>2930.0</c:v>
                </c:pt>
                <c:pt idx="293">
                  <c:v>2940.0</c:v>
                </c:pt>
                <c:pt idx="294">
                  <c:v>2950.0</c:v>
                </c:pt>
                <c:pt idx="295">
                  <c:v>2960.0</c:v>
                </c:pt>
                <c:pt idx="296">
                  <c:v>2970.0</c:v>
                </c:pt>
                <c:pt idx="297">
                  <c:v>2980.0</c:v>
                </c:pt>
                <c:pt idx="298">
                  <c:v>2990.0</c:v>
                </c:pt>
                <c:pt idx="299">
                  <c:v>3000.0</c:v>
                </c:pt>
                <c:pt idx="300">
                  <c:v>3010.0</c:v>
                </c:pt>
                <c:pt idx="301">
                  <c:v>3020.0</c:v>
                </c:pt>
                <c:pt idx="302">
                  <c:v>3030.0</c:v>
                </c:pt>
                <c:pt idx="303">
                  <c:v>3040.0</c:v>
                </c:pt>
                <c:pt idx="304">
                  <c:v>3050.0</c:v>
                </c:pt>
                <c:pt idx="305">
                  <c:v>3060.0</c:v>
                </c:pt>
                <c:pt idx="306">
                  <c:v>3070.0</c:v>
                </c:pt>
                <c:pt idx="307">
                  <c:v>3080.0</c:v>
                </c:pt>
                <c:pt idx="308">
                  <c:v>3090.0</c:v>
                </c:pt>
                <c:pt idx="309">
                  <c:v>3100.0</c:v>
                </c:pt>
                <c:pt idx="310">
                  <c:v>3110.0</c:v>
                </c:pt>
                <c:pt idx="311">
                  <c:v>3120.0</c:v>
                </c:pt>
                <c:pt idx="312">
                  <c:v>3130.0</c:v>
                </c:pt>
                <c:pt idx="313">
                  <c:v>3140.0</c:v>
                </c:pt>
                <c:pt idx="314">
                  <c:v>3150.0</c:v>
                </c:pt>
                <c:pt idx="315">
                  <c:v>3160.0</c:v>
                </c:pt>
                <c:pt idx="316">
                  <c:v>3170.0</c:v>
                </c:pt>
                <c:pt idx="317">
                  <c:v>3180.0</c:v>
                </c:pt>
                <c:pt idx="318">
                  <c:v>3190.0</c:v>
                </c:pt>
                <c:pt idx="319">
                  <c:v>3200.0</c:v>
                </c:pt>
                <c:pt idx="320">
                  <c:v>3210.0</c:v>
                </c:pt>
                <c:pt idx="321">
                  <c:v>3220.0</c:v>
                </c:pt>
                <c:pt idx="322">
                  <c:v>3230.0</c:v>
                </c:pt>
                <c:pt idx="323">
                  <c:v>3240.0</c:v>
                </c:pt>
                <c:pt idx="324">
                  <c:v>3250.0</c:v>
                </c:pt>
                <c:pt idx="325">
                  <c:v>3260.0</c:v>
                </c:pt>
                <c:pt idx="326">
                  <c:v>3270.0</c:v>
                </c:pt>
                <c:pt idx="327">
                  <c:v>3280.0</c:v>
                </c:pt>
                <c:pt idx="328">
                  <c:v>3290.0</c:v>
                </c:pt>
                <c:pt idx="329">
                  <c:v>3300.0</c:v>
                </c:pt>
                <c:pt idx="330">
                  <c:v>3310.0</c:v>
                </c:pt>
                <c:pt idx="331">
                  <c:v>3320.0</c:v>
                </c:pt>
                <c:pt idx="332">
                  <c:v>3330.0</c:v>
                </c:pt>
                <c:pt idx="333">
                  <c:v>3340.0</c:v>
                </c:pt>
                <c:pt idx="334">
                  <c:v>3350.0</c:v>
                </c:pt>
                <c:pt idx="335">
                  <c:v>3360.0</c:v>
                </c:pt>
                <c:pt idx="336">
                  <c:v>3370.0</c:v>
                </c:pt>
                <c:pt idx="337">
                  <c:v>3380.0</c:v>
                </c:pt>
                <c:pt idx="338">
                  <c:v>3390.0</c:v>
                </c:pt>
                <c:pt idx="339">
                  <c:v>3400.0</c:v>
                </c:pt>
                <c:pt idx="340">
                  <c:v>3410.0</c:v>
                </c:pt>
                <c:pt idx="341">
                  <c:v>3420.0</c:v>
                </c:pt>
                <c:pt idx="342">
                  <c:v>3430.0</c:v>
                </c:pt>
                <c:pt idx="343">
                  <c:v>3440.0</c:v>
                </c:pt>
                <c:pt idx="344">
                  <c:v>3450.0</c:v>
                </c:pt>
                <c:pt idx="345">
                  <c:v>3460.0</c:v>
                </c:pt>
                <c:pt idx="346">
                  <c:v>3470.0</c:v>
                </c:pt>
                <c:pt idx="347">
                  <c:v>3480.0</c:v>
                </c:pt>
                <c:pt idx="348">
                  <c:v>3490.0</c:v>
                </c:pt>
                <c:pt idx="349">
                  <c:v>3500.0</c:v>
                </c:pt>
                <c:pt idx="350">
                  <c:v>3510.0</c:v>
                </c:pt>
                <c:pt idx="351">
                  <c:v>3520.0</c:v>
                </c:pt>
                <c:pt idx="352">
                  <c:v>3530.0</c:v>
                </c:pt>
                <c:pt idx="353">
                  <c:v>3540.0</c:v>
                </c:pt>
                <c:pt idx="354">
                  <c:v>3550.0</c:v>
                </c:pt>
                <c:pt idx="355">
                  <c:v>3560.0</c:v>
                </c:pt>
                <c:pt idx="356">
                  <c:v>3570.0</c:v>
                </c:pt>
                <c:pt idx="357">
                  <c:v>3580.0</c:v>
                </c:pt>
                <c:pt idx="358">
                  <c:v>3590.0</c:v>
                </c:pt>
                <c:pt idx="359">
                  <c:v>3600.0</c:v>
                </c:pt>
                <c:pt idx="360">
                  <c:v>3610.0</c:v>
                </c:pt>
                <c:pt idx="361">
                  <c:v>3620.0</c:v>
                </c:pt>
                <c:pt idx="362">
                  <c:v>3630.0</c:v>
                </c:pt>
                <c:pt idx="363">
                  <c:v>3640.0</c:v>
                </c:pt>
                <c:pt idx="364">
                  <c:v>3650.0</c:v>
                </c:pt>
                <c:pt idx="365">
                  <c:v>3660.0</c:v>
                </c:pt>
                <c:pt idx="366">
                  <c:v>3670.0</c:v>
                </c:pt>
                <c:pt idx="367">
                  <c:v>3680.0</c:v>
                </c:pt>
                <c:pt idx="368">
                  <c:v>3690.0</c:v>
                </c:pt>
                <c:pt idx="369">
                  <c:v>3700.0</c:v>
                </c:pt>
                <c:pt idx="370">
                  <c:v>3710.0</c:v>
                </c:pt>
                <c:pt idx="371">
                  <c:v>3720.0</c:v>
                </c:pt>
                <c:pt idx="372">
                  <c:v>3730.0</c:v>
                </c:pt>
                <c:pt idx="373">
                  <c:v>3740.0</c:v>
                </c:pt>
                <c:pt idx="374">
                  <c:v>3750.0</c:v>
                </c:pt>
                <c:pt idx="375">
                  <c:v>3760.0</c:v>
                </c:pt>
                <c:pt idx="376">
                  <c:v>3770.0</c:v>
                </c:pt>
                <c:pt idx="377">
                  <c:v>3780.0</c:v>
                </c:pt>
                <c:pt idx="378">
                  <c:v>3790.0</c:v>
                </c:pt>
                <c:pt idx="379">
                  <c:v>3800.0</c:v>
                </c:pt>
                <c:pt idx="380">
                  <c:v>3810.0</c:v>
                </c:pt>
                <c:pt idx="381">
                  <c:v>3820.0</c:v>
                </c:pt>
                <c:pt idx="382">
                  <c:v>3830.0</c:v>
                </c:pt>
                <c:pt idx="383">
                  <c:v>3840.0</c:v>
                </c:pt>
                <c:pt idx="384">
                  <c:v>3850.0</c:v>
                </c:pt>
                <c:pt idx="385">
                  <c:v>3860.0</c:v>
                </c:pt>
                <c:pt idx="386">
                  <c:v>3870.0</c:v>
                </c:pt>
                <c:pt idx="387">
                  <c:v>3880.0</c:v>
                </c:pt>
                <c:pt idx="388">
                  <c:v>3890.0</c:v>
                </c:pt>
                <c:pt idx="389">
                  <c:v>3900.0</c:v>
                </c:pt>
                <c:pt idx="390">
                  <c:v>3910.0</c:v>
                </c:pt>
                <c:pt idx="391">
                  <c:v>3920.0</c:v>
                </c:pt>
                <c:pt idx="392">
                  <c:v>3930.0</c:v>
                </c:pt>
                <c:pt idx="393">
                  <c:v>3940.0</c:v>
                </c:pt>
                <c:pt idx="394">
                  <c:v>3950.0</c:v>
                </c:pt>
                <c:pt idx="395">
                  <c:v>3960.0</c:v>
                </c:pt>
                <c:pt idx="396">
                  <c:v>3970.0</c:v>
                </c:pt>
                <c:pt idx="397">
                  <c:v>3980.0</c:v>
                </c:pt>
                <c:pt idx="398">
                  <c:v>3990.0</c:v>
                </c:pt>
                <c:pt idx="399">
                  <c:v>4000.0</c:v>
                </c:pt>
                <c:pt idx="400">
                  <c:v>4010.0</c:v>
                </c:pt>
                <c:pt idx="401">
                  <c:v>4020.0</c:v>
                </c:pt>
                <c:pt idx="402">
                  <c:v>4030.0</c:v>
                </c:pt>
                <c:pt idx="403">
                  <c:v>4040.0</c:v>
                </c:pt>
                <c:pt idx="404">
                  <c:v>4050.0</c:v>
                </c:pt>
                <c:pt idx="405">
                  <c:v>4060.0</c:v>
                </c:pt>
                <c:pt idx="406">
                  <c:v>4070.0</c:v>
                </c:pt>
                <c:pt idx="407">
                  <c:v>4080.0</c:v>
                </c:pt>
                <c:pt idx="408">
                  <c:v>4090.0</c:v>
                </c:pt>
                <c:pt idx="409">
                  <c:v>4100.0</c:v>
                </c:pt>
                <c:pt idx="410">
                  <c:v>4110.0</c:v>
                </c:pt>
                <c:pt idx="411">
                  <c:v>4120.0</c:v>
                </c:pt>
                <c:pt idx="412">
                  <c:v>4130.0</c:v>
                </c:pt>
                <c:pt idx="413">
                  <c:v>4140.0</c:v>
                </c:pt>
                <c:pt idx="414">
                  <c:v>4150.0</c:v>
                </c:pt>
                <c:pt idx="415">
                  <c:v>4160.0</c:v>
                </c:pt>
                <c:pt idx="416">
                  <c:v>4170.0</c:v>
                </c:pt>
                <c:pt idx="417">
                  <c:v>4180.0</c:v>
                </c:pt>
                <c:pt idx="418">
                  <c:v>4190.0</c:v>
                </c:pt>
                <c:pt idx="419">
                  <c:v>4200.0</c:v>
                </c:pt>
                <c:pt idx="420">
                  <c:v>4210.0</c:v>
                </c:pt>
                <c:pt idx="421">
                  <c:v>4220.0</c:v>
                </c:pt>
                <c:pt idx="422">
                  <c:v>4230.0</c:v>
                </c:pt>
                <c:pt idx="423">
                  <c:v>4240.0</c:v>
                </c:pt>
                <c:pt idx="424">
                  <c:v>4250.0</c:v>
                </c:pt>
                <c:pt idx="425">
                  <c:v>4260.0</c:v>
                </c:pt>
                <c:pt idx="426">
                  <c:v>4270.0</c:v>
                </c:pt>
                <c:pt idx="427">
                  <c:v>4280.0</c:v>
                </c:pt>
                <c:pt idx="428">
                  <c:v>4290.0</c:v>
                </c:pt>
                <c:pt idx="429">
                  <c:v>4300.0</c:v>
                </c:pt>
                <c:pt idx="430">
                  <c:v>4310.0</c:v>
                </c:pt>
                <c:pt idx="431">
                  <c:v>4320.0</c:v>
                </c:pt>
                <c:pt idx="432">
                  <c:v>4330.0</c:v>
                </c:pt>
                <c:pt idx="433">
                  <c:v>4340.0</c:v>
                </c:pt>
                <c:pt idx="434">
                  <c:v>4350.0</c:v>
                </c:pt>
                <c:pt idx="435">
                  <c:v>4360.0</c:v>
                </c:pt>
                <c:pt idx="436">
                  <c:v>4370.0</c:v>
                </c:pt>
                <c:pt idx="437">
                  <c:v>4380.0</c:v>
                </c:pt>
                <c:pt idx="438">
                  <c:v>4390.0</c:v>
                </c:pt>
                <c:pt idx="439">
                  <c:v>4400.0</c:v>
                </c:pt>
                <c:pt idx="440">
                  <c:v>4410.0</c:v>
                </c:pt>
                <c:pt idx="441">
                  <c:v>4420.0</c:v>
                </c:pt>
                <c:pt idx="442">
                  <c:v>4430.0</c:v>
                </c:pt>
                <c:pt idx="443">
                  <c:v>4440.0</c:v>
                </c:pt>
                <c:pt idx="444">
                  <c:v>4450.0</c:v>
                </c:pt>
                <c:pt idx="445">
                  <c:v>4460.0</c:v>
                </c:pt>
                <c:pt idx="446">
                  <c:v>4470.0</c:v>
                </c:pt>
                <c:pt idx="447">
                  <c:v>4480.0</c:v>
                </c:pt>
                <c:pt idx="448">
                  <c:v>4490.0</c:v>
                </c:pt>
                <c:pt idx="449">
                  <c:v>4500.0</c:v>
                </c:pt>
              </c:numCache>
            </c:numRef>
          </c:cat>
          <c:val>
            <c:numRef>
              <c:f>'no-cache-U'!$D$5:$D$454</c:f>
              <c:numCache>
                <c:formatCode>General</c:formatCode>
                <c:ptCount val="450"/>
                <c:pt idx="0">
                  <c:v>752.59</c:v>
                </c:pt>
                <c:pt idx="1">
                  <c:v>467.21</c:v>
                </c:pt>
                <c:pt idx="2">
                  <c:v>456.03</c:v>
                </c:pt>
                <c:pt idx="3">
                  <c:v>477.81</c:v>
                </c:pt>
                <c:pt idx="4">
                  <c:v>463.32</c:v>
                </c:pt>
                <c:pt idx="5">
                  <c:v>427.18</c:v>
                </c:pt>
                <c:pt idx="6">
                  <c:v>450.64</c:v>
                </c:pt>
                <c:pt idx="7">
                  <c:v>455.46</c:v>
                </c:pt>
                <c:pt idx="8">
                  <c:v>435.56</c:v>
                </c:pt>
                <c:pt idx="9">
                  <c:v>422.0</c:v>
                </c:pt>
                <c:pt idx="10">
                  <c:v>472.29</c:v>
                </c:pt>
                <c:pt idx="11">
                  <c:v>423.22</c:v>
                </c:pt>
                <c:pt idx="12">
                  <c:v>443.45</c:v>
                </c:pt>
                <c:pt idx="13">
                  <c:v>419.23</c:v>
                </c:pt>
                <c:pt idx="14">
                  <c:v>472.29</c:v>
                </c:pt>
                <c:pt idx="15">
                  <c:v>476.96</c:v>
                </c:pt>
                <c:pt idx="16">
                  <c:v>452.37</c:v>
                </c:pt>
                <c:pt idx="17">
                  <c:v>440.31</c:v>
                </c:pt>
                <c:pt idx="18">
                  <c:v>431.89</c:v>
                </c:pt>
                <c:pt idx="19">
                  <c:v>437.48</c:v>
                </c:pt>
                <c:pt idx="20">
                  <c:v>450.66</c:v>
                </c:pt>
                <c:pt idx="21">
                  <c:v>426.14</c:v>
                </c:pt>
                <c:pt idx="22">
                  <c:v>420.31</c:v>
                </c:pt>
                <c:pt idx="23">
                  <c:v>418.37</c:v>
                </c:pt>
                <c:pt idx="24">
                  <c:v>395.83</c:v>
                </c:pt>
                <c:pt idx="25">
                  <c:v>415.51</c:v>
                </c:pt>
                <c:pt idx="26">
                  <c:v>446.67</c:v>
                </c:pt>
                <c:pt idx="27">
                  <c:v>457.4</c:v>
                </c:pt>
                <c:pt idx="28">
                  <c:v>419.9299999999998</c:v>
                </c:pt>
                <c:pt idx="29">
                  <c:v>473.83</c:v>
                </c:pt>
                <c:pt idx="30">
                  <c:v>443.71</c:v>
                </c:pt>
                <c:pt idx="31">
                  <c:v>422.39</c:v>
                </c:pt>
                <c:pt idx="32">
                  <c:v>421.35</c:v>
                </c:pt>
                <c:pt idx="33">
                  <c:v>430.39</c:v>
                </c:pt>
                <c:pt idx="34">
                  <c:v>449.55</c:v>
                </c:pt>
                <c:pt idx="35">
                  <c:v>425.73</c:v>
                </c:pt>
                <c:pt idx="36">
                  <c:v>461.11</c:v>
                </c:pt>
                <c:pt idx="37">
                  <c:v>468.53</c:v>
                </c:pt>
                <c:pt idx="38">
                  <c:v>490.31</c:v>
                </c:pt>
                <c:pt idx="39">
                  <c:v>449.36</c:v>
                </c:pt>
                <c:pt idx="40">
                  <c:v>478.58</c:v>
                </c:pt>
                <c:pt idx="41">
                  <c:v>479.26</c:v>
                </c:pt>
                <c:pt idx="42">
                  <c:v>465.53</c:v>
                </c:pt>
                <c:pt idx="43">
                  <c:v>448.15</c:v>
                </c:pt>
                <c:pt idx="44">
                  <c:v>421.0</c:v>
                </c:pt>
                <c:pt idx="45">
                  <c:v>441.79</c:v>
                </c:pt>
                <c:pt idx="46">
                  <c:v>417.71</c:v>
                </c:pt>
                <c:pt idx="47">
                  <c:v>829.29</c:v>
                </c:pt>
                <c:pt idx="48">
                  <c:v>990.28</c:v>
                </c:pt>
                <c:pt idx="49">
                  <c:v>898.17</c:v>
                </c:pt>
                <c:pt idx="50">
                  <c:v>949.6</c:v>
                </c:pt>
                <c:pt idx="51">
                  <c:v>953.37</c:v>
                </c:pt>
                <c:pt idx="52">
                  <c:v>988.11</c:v>
                </c:pt>
                <c:pt idx="53">
                  <c:v>983.8499999999998</c:v>
                </c:pt>
                <c:pt idx="54">
                  <c:v>912.3399999999998</c:v>
                </c:pt>
                <c:pt idx="55">
                  <c:v>975.18</c:v>
                </c:pt>
                <c:pt idx="56">
                  <c:v>921.4299999999997</c:v>
                </c:pt>
                <c:pt idx="57">
                  <c:v>923.22</c:v>
                </c:pt>
                <c:pt idx="58">
                  <c:v>918.8299999999998</c:v>
                </c:pt>
                <c:pt idx="59">
                  <c:v>942.8399999999998</c:v>
                </c:pt>
                <c:pt idx="60">
                  <c:v>953.4299999999997</c:v>
                </c:pt>
                <c:pt idx="61">
                  <c:v>951.88</c:v>
                </c:pt>
                <c:pt idx="62">
                  <c:v>908.02</c:v>
                </c:pt>
                <c:pt idx="63">
                  <c:v>922.09</c:v>
                </c:pt>
                <c:pt idx="64">
                  <c:v>906.14</c:v>
                </c:pt>
                <c:pt idx="65">
                  <c:v>928.12</c:v>
                </c:pt>
                <c:pt idx="66">
                  <c:v>929.8399999999998</c:v>
                </c:pt>
                <c:pt idx="67">
                  <c:v>914.4299999999997</c:v>
                </c:pt>
                <c:pt idx="68">
                  <c:v>919.14</c:v>
                </c:pt>
                <c:pt idx="69">
                  <c:v>932.3399999999998</c:v>
                </c:pt>
                <c:pt idx="70">
                  <c:v>964.21</c:v>
                </c:pt>
                <c:pt idx="71">
                  <c:v>949.9</c:v>
                </c:pt>
                <c:pt idx="72">
                  <c:v>951.97</c:v>
                </c:pt>
                <c:pt idx="73">
                  <c:v>937.23</c:v>
                </c:pt>
                <c:pt idx="74">
                  <c:v>914.0</c:v>
                </c:pt>
                <c:pt idx="75">
                  <c:v>894.72</c:v>
                </c:pt>
                <c:pt idx="76">
                  <c:v>926.48</c:v>
                </c:pt>
                <c:pt idx="77">
                  <c:v>932.24</c:v>
                </c:pt>
                <c:pt idx="78">
                  <c:v>936.42</c:v>
                </c:pt>
                <c:pt idx="79">
                  <c:v>959.05</c:v>
                </c:pt>
                <c:pt idx="80">
                  <c:v>970.71</c:v>
                </c:pt>
                <c:pt idx="81">
                  <c:v>939.39</c:v>
                </c:pt>
                <c:pt idx="82">
                  <c:v>964.61</c:v>
                </c:pt>
                <c:pt idx="83">
                  <c:v>942.97</c:v>
                </c:pt>
                <c:pt idx="84">
                  <c:v>936.21</c:v>
                </c:pt>
                <c:pt idx="85">
                  <c:v>918.2</c:v>
                </c:pt>
                <c:pt idx="86">
                  <c:v>899.14</c:v>
                </c:pt>
                <c:pt idx="87">
                  <c:v>952.99</c:v>
                </c:pt>
                <c:pt idx="88">
                  <c:v>913.8199999999998</c:v>
                </c:pt>
                <c:pt idx="89">
                  <c:v>936.38</c:v>
                </c:pt>
                <c:pt idx="90">
                  <c:v>927.7</c:v>
                </c:pt>
                <c:pt idx="91">
                  <c:v>985.61</c:v>
                </c:pt>
                <c:pt idx="92">
                  <c:v>894.8499999999998</c:v>
                </c:pt>
                <c:pt idx="93">
                  <c:v>938.2</c:v>
                </c:pt>
                <c:pt idx="94">
                  <c:v>905.6</c:v>
                </c:pt>
                <c:pt idx="95">
                  <c:v>950.12</c:v>
                </c:pt>
                <c:pt idx="96">
                  <c:v>957.3499999999998</c:v>
                </c:pt>
                <c:pt idx="97">
                  <c:v>909.5</c:v>
                </c:pt>
                <c:pt idx="98">
                  <c:v>892.1</c:v>
                </c:pt>
                <c:pt idx="99">
                  <c:v>915.74</c:v>
                </c:pt>
                <c:pt idx="100">
                  <c:v>957.23</c:v>
                </c:pt>
                <c:pt idx="101">
                  <c:v>971.41</c:v>
                </c:pt>
                <c:pt idx="102">
                  <c:v>954.51</c:v>
                </c:pt>
                <c:pt idx="103">
                  <c:v>1254.29</c:v>
                </c:pt>
                <c:pt idx="104">
                  <c:v>1231.73</c:v>
                </c:pt>
                <c:pt idx="105">
                  <c:v>1076.61</c:v>
                </c:pt>
                <c:pt idx="106">
                  <c:v>989.14</c:v>
                </c:pt>
                <c:pt idx="107">
                  <c:v>988.48</c:v>
                </c:pt>
                <c:pt idx="108">
                  <c:v>1045.5</c:v>
                </c:pt>
                <c:pt idx="109">
                  <c:v>1030.77</c:v>
                </c:pt>
                <c:pt idx="110">
                  <c:v>1017.61</c:v>
                </c:pt>
                <c:pt idx="111">
                  <c:v>1058.47</c:v>
                </c:pt>
                <c:pt idx="112">
                  <c:v>1030.08</c:v>
                </c:pt>
                <c:pt idx="113">
                  <c:v>1018.3</c:v>
                </c:pt>
                <c:pt idx="114">
                  <c:v>1043.71</c:v>
                </c:pt>
                <c:pt idx="115">
                  <c:v>1002.68</c:v>
                </c:pt>
                <c:pt idx="116">
                  <c:v>1003.34</c:v>
                </c:pt>
                <c:pt idx="117">
                  <c:v>1017.28</c:v>
                </c:pt>
                <c:pt idx="118">
                  <c:v>1000.42</c:v>
                </c:pt>
                <c:pt idx="119">
                  <c:v>1016.12</c:v>
                </c:pt>
                <c:pt idx="120">
                  <c:v>1024.31</c:v>
                </c:pt>
                <c:pt idx="121">
                  <c:v>1007.58</c:v>
                </c:pt>
                <c:pt idx="122">
                  <c:v>1037.5</c:v>
                </c:pt>
                <c:pt idx="123">
                  <c:v>1037.57</c:v>
                </c:pt>
                <c:pt idx="124">
                  <c:v>991.9499999999998</c:v>
                </c:pt>
                <c:pt idx="125">
                  <c:v>1028.61</c:v>
                </c:pt>
                <c:pt idx="126">
                  <c:v>1062.66</c:v>
                </c:pt>
                <c:pt idx="127">
                  <c:v>1059.73</c:v>
                </c:pt>
                <c:pt idx="128">
                  <c:v>1011.38</c:v>
                </c:pt>
                <c:pt idx="129">
                  <c:v>1001.2</c:v>
                </c:pt>
                <c:pt idx="130">
                  <c:v>1028.11</c:v>
                </c:pt>
                <c:pt idx="131">
                  <c:v>1034.91</c:v>
                </c:pt>
                <c:pt idx="132">
                  <c:v>1051.2</c:v>
                </c:pt>
                <c:pt idx="133">
                  <c:v>1043.85</c:v>
                </c:pt>
                <c:pt idx="134">
                  <c:v>1069.73</c:v>
                </c:pt>
                <c:pt idx="135">
                  <c:v>1072.88</c:v>
                </c:pt>
                <c:pt idx="136">
                  <c:v>988.21</c:v>
                </c:pt>
                <c:pt idx="137">
                  <c:v>1025.98</c:v>
                </c:pt>
                <c:pt idx="138">
                  <c:v>1008.16</c:v>
                </c:pt>
                <c:pt idx="139">
                  <c:v>992.55</c:v>
                </c:pt>
                <c:pt idx="140">
                  <c:v>996.22</c:v>
                </c:pt>
                <c:pt idx="141">
                  <c:v>1014.25</c:v>
                </c:pt>
                <c:pt idx="142">
                  <c:v>1030.66</c:v>
                </c:pt>
                <c:pt idx="143">
                  <c:v>1049.79</c:v>
                </c:pt>
                <c:pt idx="144">
                  <c:v>1037.49</c:v>
                </c:pt>
                <c:pt idx="145">
                  <c:v>997.0599999999997</c:v>
                </c:pt>
                <c:pt idx="146">
                  <c:v>1009.46</c:v>
                </c:pt>
                <c:pt idx="147">
                  <c:v>1011.51</c:v>
                </c:pt>
                <c:pt idx="148">
                  <c:v>1009.2</c:v>
                </c:pt>
                <c:pt idx="149">
                  <c:v>1030.95</c:v>
                </c:pt>
                <c:pt idx="150">
                  <c:v>1068.54</c:v>
                </c:pt>
                <c:pt idx="151">
                  <c:v>1036.08</c:v>
                </c:pt>
                <c:pt idx="152">
                  <c:v>1026.79</c:v>
                </c:pt>
                <c:pt idx="153">
                  <c:v>1064.15</c:v>
                </c:pt>
                <c:pt idx="154">
                  <c:v>1075.93</c:v>
                </c:pt>
                <c:pt idx="155">
                  <c:v>1001.97</c:v>
                </c:pt>
                <c:pt idx="156">
                  <c:v>1016.02</c:v>
                </c:pt>
                <c:pt idx="157">
                  <c:v>1053.62</c:v>
                </c:pt>
                <c:pt idx="158">
                  <c:v>1027.06</c:v>
                </c:pt>
                <c:pt idx="159">
                  <c:v>1039.39</c:v>
                </c:pt>
                <c:pt idx="160">
                  <c:v>1027.35</c:v>
                </c:pt>
                <c:pt idx="161">
                  <c:v>1000.99</c:v>
                </c:pt>
                <c:pt idx="162">
                  <c:v>1527.41</c:v>
                </c:pt>
                <c:pt idx="163">
                  <c:v>1195.65</c:v>
                </c:pt>
                <c:pt idx="164">
                  <c:v>1013.24</c:v>
                </c:pt>
                <c:pt idx="165">
                  <c:v>1022.69</c:v>
                </c:pt>
                <c:pt idx="166">
                  <c:v>1033.7</c:v>
                </c:pt>
                <c:pt idx="167">
                  <c:v>1069.71</c:v>
                </c:pt>
                <c:pt idx="168">
                  <c:v>1048.13</c:v>
                </c:pt>
                <c:pt idx="169">
                  <c:v>1000.71</c:v>
                </c:pt>
                <c:pt idx="170">
                  <c:v>1016.61</c:v>
                </c:pt>
                <c:pt idx="171">
                  <c:v>1006.6</c:v>
                </c:pt>
                <c:pt idx="172">
                  <c:v>1004.64</c:v>
                </c:pt>
                <c:pt idx="173">
                  <c:v>1005.18</c:v>
                </c:pt>
                <c:pt idx="174">
                  <c:v>1018.93</c:v>
                </c:pt>
                <c:pt idx="175">
                  <c:v>1038.91</c:v>
                </c:pt>
                <c:pt idx="176">
                  <c:v>1024.98</c:v>
                </c:pt>
                <c:pt idx="177">
                  <c:v>1029.66</c:v>
                </c:pt>
                <c:pt idx="178">
                  <c:v>1034.46</c:v>
                </c:pt>
                <c:pt idx="179">
                  <c:v>1024.45</c:v>
                </c:pt>
                <c:pt idx="180">
                  <c:v>998.3</c:v>
                </c:pt>
                <c:pt idx="181">
                  <c:v>993.21</c:v>
                </c:pt>
                <c:pt idx="182">
                  <c:v>1005.28</c:v>
                </c:pt>
                <c:pt idx="183">
                  <c:v>981.37</c:v>
                </c:pt>
                <c:pt idx="184">
                  <c:v>1003.74</c:v>
                </c:pt>
                <c:pt idx="185">
                  <c:v>988.38</c:v>
                </c:pt>
                <c:pt idx="186">
                  <c:v>925.14</c:v>
                </c:pt>
                <c:pt idx="187">
                  <c:v>1006.36</c:v>
                </c:pt>
                <c:pt idx="188">
                  <c:v>1008.72</c:v>
                </c:pt>
                <c:pt idx="189">
                  <c:v>995.27</c:v>
                </c:pt>
                <c:pt idx="190">
                  <c:v>1022.6</c:v>
                </c:pt>
                <c:pt idx="191">
                  <c:v>1041.64</c:v>
                </c:pt>
                <c:pt idx="192">
                  <c:v>1057.38</c:v>
                </c:pt>
                <c:pt idx="193">
                  <c:v>1038.65</c:v>
                </c:pt>
                <c:pt idx="194">
                  <c:v>1021.63</c:v>
                </c:pt>
                <c:pt idx="195">
                  <c:v>1048.39</c:v>
                </c:pt>
                <c:pt idx="196">
                  <c:v>997.78</c:v>
                </c:pt>
                <c:pt idx="197">
                  <c:v>1013.72</c:v>
                </c:pt>
                <c:pt idx="198">
                  <c:v>1026.45</c:v>
                </c:pt>
                <c:pt idx="199">
                  <c:v>1030.47</c:v>
                </c:pt>
                <c:pt idx="200">
                  <c:v>1036.0</c:v>
                </c:pt>
                <c:pt idx="201">
                  <c:v>1027.06</c:v>
                </c:pt>
                <c:pt idx="202">
                  <c:v>1010.46</c:v>
                </c:pt>
                <c:pt idx="203">
                  <c:v>1019.15</c:v>
                </c:pt>
                <c:pt idx="204">
                  <c:v>992.03</c:v>
                </c:pt>
                <c:pt idx="205">
                  <c:v>1017.94</c:v>
                </c:pt>
                <c:pt idx="206">
                  <c:v>1038.44</c:v>
                </c:pt>
                <c:pt idx="207">
                  <c:v>1008.38</c:v>
                </c:pt>
                <c:pt idx="208">
                  <c:v>983.9299999999997</c:v>
                </c:pt>
                <c:pt idx="209">
                  <c:v>1000.86</c:v>
                </c:pt>
                <c:pt idx="210">
                  <c:v>997.58</c:v>
                </c:pt>
                <c:pt idx="211">
                  <c:v>1007.33</c:v>
                </c:pt>
                <c:pt idx="212">
                  <c:v>1044.27</c:v>
                </c:pt>
                <c:pt idx="213">
                  <c:v>1038.93</c:v>
                </c:pt>
                <c:pt idx="214">
                  <c:v>1002.8</c:v>
                </c:pt>
                <c:pt idx="215">
                  <c:v>1023.6</c:v>
                </c:pt>
                <c:pt idx="216">
                  <c:v>1009.51</c:v>
                </c:pt>
                <c:pt idx="217">
                  <c:v>1034.69</c:v>
                </c:pt>
                <c:pt idx="218">
                  <c:v>982.16</c:v>
                </c:pt>
                <c:pt idx="219">
                  <c:v>1275.03</c:v>
                </c:pt>
                <c:pt idx="220">
                  <c:v>1513.35</c:v>
                </c:pt>
                <c:pt idx="221">
                  <c:v>1446.68</c:v>
                </c:pt>
                <c:pt idx="222">
                  <c:v>1489.1</c:v>
                </c:pt>
                <c:pt idx="223">
                  <c:v>1469.64</c:v>
                </c:pt>
                <c:pt idx="224">
                  <c:v>1454.87</c:v>
                </c:pt>
                <c:pt idx="225">
                  <c:v>1461.33</c:v>
                </c:pt>
                <c:pt idx="226">
                  <c:v>1483.72</c:v>
                </c:pt>
                <c:pt idx="227">
                  <c:v>1473.61</c:v>
                </c:pt>
                <c:pt idx="228">
                  <c:v>1483.2</c:v>
                </c:pt>
                <c:pt idx="229">
                  <c:v>1470.07</c:v>
                </c:pt>
                <c:pt idx="230">
                  <c:v>1456.04</c:v>
                </c:pt>
                <c:pt idx="231">
                  <c:v>1444.98</c:v>
                </c:pt>
                <c:pt idx="232">
                  <c:v>1446.36</c:v>
                </c:pt>
                <c:pt idx="233">
                  <c:v>1487.09</c:v>
                </c:pt>
                <c:pt idx="234">
                  <c:v>1479.43</c:v>
                </c:pt>
                <c:pt idx="235">
                  <c:v>1497.62</c:v>
                </c:pt>
                <c:pt idx="236">
                  <c:v>1545.07</c:v>
                </c:pt>
                <c:pt idx="237">
                  <c:v>1536.31</c:v>
                </c:pt>
                <c:pt idx="238">
                  <c:v>1482.42</c:v>
                </c:pt>
                <c:pt idx="239">
                  <c:v>1479.5</c:v>
                </c:pt>
                <c:pt idx="240">
                  <c:v>1485.67</c:v>
                </c:pt>
                <c:pt idx="241">
                  <c:v>1479.47</c:v>
                </c:pt>
                <c:pt idx="242">
                  <c:v>1554.22</c:v>
                </c:pt>
                <c:pt idx="243">
                  <c:v>1541.32</c:v>
                </c:pt>
                <c:pt idx="244">
                  <c:v>1535.51</c:v>
                </c:pt>
                <c:pt idx="245">
                  <c:v>1471.52</c:v>
                </c:pt>
                <c:pt idx="246">
                  <c:v>1489.71</c:v>
                </c:pt>
                <c:pt idx="247">
                  <c:v>1489.16</c:v>
                </c:pt>
                <c:pt idx="248">
                  <c:v>1467.97</c:v>
                </c:pt>
                <c:pt idx="249">
                  <c:v>1449.64</c:v>
                </c:pt>
                <c:pt idx="250">
                  <c:v>1412.23</c:v>
                </c:pt>
                <c:pt idx="251">
                  <c:v>1462.76</c:v>
                </c:pt>
                <c:pt idx="252">
                  <c:v>1510.64</c:v>
                </c:pt>
                <c:pt idx="253">
                  <c:v>1509.79</c:v>
                </c:pt>
                <c:pt idx="254">
                  <c:v>1485.11</c:v>
                </c:pt>
                <c:pt idx="255">
                  <c:v>1442.91</c:v>
                </c:pt>
                <c:pt idx="256">
                  <c:v>1454.95</c:v>
                </c:pt>
                <c:pt idx="257">
                  <c:v>1510.74</c:v>
                </c:pt>
                <c:pt idx="258">
                  <c:v>1522.94</c:v>
                </c:pt>
                <c:pt idx="259">
                  <c:v>1526.67</c:v>
                </c:pt>
                <c:pt idx="260">
                  <c:v>1565.64</c:v>
                </c:pt>
                <c:pt idx="261">
                  <c:v>1515.31</c:v>
                </c:pt>
                <c:pt idx="262">
                  <c:v>1527.23</c:v>
                </c:pt>
                <c:pt idx="263">
                  <c:v>1513.91</c:v>
                </c:pt>
                <c:pt idx="264">
                  <c:v>1427.54</c:v>
                </c:pt>
                <c:pt idx="265">
                  <c:v>1456.53</c:v>
                </c:pt>
                <c:pt idx="266">
                  <c:v>1459.33</c:v>
                </c:pt>
                <c:pt idx="267">
                  <c:v>1478.0</c:v>
                </c:pt>
                <c:pt idx="268">
                  <c:v>1517.77</c:v>
                </c:pt>
                <c:pt idx="269">
                  <c:v>1525.66</c:v>
                </c:pt>
                <c:pt idx="270">
                  <c:v>1500.53</c:v>
                </c:pt>
                <c:pt idx="271">
                  <c:v>1529.07</c:v>
                </c:pt>
                <c:pt idx="272">
                  <c:v>1496.29</c:v>
                </c:pt>
                <c:pt idx="273">
                  <c:v>1475.82</c:v>
                </c:pt>
                <c:pt idx="274">
                  <c:v>1501.61</c:v>
                </c:pt>
                <c:pt idx="275">
                  <c:v>1510.79</c:v>
                </c:pt>
                <c:pt idx="276">
                  <c:v>1478.7</c:v>
                </c:pt>
                <c:pt idx="277">
                  <c:v>1488.88</c:v>
                </c:pt>
                <c:pt idx="278">
                  <c:v>1521.03</c:v>
                </c:pt>
                <c:pt idx="279">
                  <c:v>1469.05</c:v>
                </c:pt>
                <c:pt idx="280">
                  <c:v>1486.53</c:v>
                </c:pt>
                <c:pt idx="281">
                  <c:v>1480.55</c:v>
                </c:pt>
                <c:pt idx="282">
                  <c:v>1436.59</c:v>
                </c:pt>
                <c:pt idx="283">
                  <c:v>1549.25</c:v>
                </c:pt>
                <c:pt idx="284">
                  <c:v>1514.87</c:v>
                </c:pt>
                <c:pt idx="285">
                  <c:v>1507.64</c:v>
                </c:pt>
                <c:pt idx="286">
                  <c:v>1502.84</c:v>
                </c:pt>
                <c:pt idx="287">
                  <c:v>2237.22</c:v>
                </c:pt>
                <c:pt idx="288">
                  <c:v>2031.57</c:v>
                </c:pt>
                <c:pt idx="289">
                  <c:v>1997.08</c:v>
                </c:pt>
                <c:pt idx="290">
                  <c:v>2008.63</c:v>
                </c:pt>
                <c:pt idx="291">
                  <c:v>1964.59</c:v>
                </c:pt>
                <c:pt idx="292">
                  <c:v>1973.12</c:v>
                </c:pt>
                <c:pt idx="293">
                  <c:v>2020.46</c:v>
                </c:pt>
                <c:pt idx="294">
                  <c:v>2001.49</c:v>
                </c:pt>
                <c:pt idx="295">
                  <c:v>2035.27</c:v>
                </c:pt>
                <c:pt idx="296">
                  <c:v>2013.59</c:v>
                </c:pt>
                <c:pt idx="297">
                  <c:v>2025.84</c:v>
                </c:pt>
                <c:pt idx="298">
                  <c:v>2058.54</c:v>
                </c:pt>
                <c:pt idx="299">
                  <c:v>2040.84</c:v>
                </c:pt>
                <c:pt idx="300">
                  <c:v>2023.67</c:v>
                </c:pt>
                <c:pt idx="301">
                  <c:v>2094.94</c:v>
                </c:pt>
                <c:pt idx="302">
                  <c:v>2060.59</c:v>
                </c:pt>
                <c:pt idx="303">
                  <c:v>1994.54</c:v>
                </c:pt>
                <c:pt idx="304">
                  <c:v>2015.69</c:v>
                </c:pt>
                <c:pt idx="305">
                  <c:v>2003.83</c:v>
                </c:pt>
                <c:pt idx="306">
                  <c:v>2015.52</c:v>
                </c:pt>
                <c:pt idx="307">
                  <c:v>2039.3</c:v>
                </c:pt>
                <c:pt idx="308">
                  <c:v>2044.59</c:v>
                </c:pt>
                <c:pt idx="309">
                  <c:v>2043.36</c:v>
                </c:pt>
                <c:pt idx="310">
                  <c:v>2019.9</c:v>
                </c:pt>
                <c:pt idx="311">
                  <c:v>2060.14</c:v>
                </c:pt>
                <c:pt idx="312">
                  <c:v>2048.0</c:v>
                </c:pt>
                <c:pt idx="313">
                  <c:v>1944.16</c:v>
                </c:pt>
                <c:pt idx="314">
                  <c:v>2023.77</c:v>
                </c:pt>
                <c:pt idx="315">
                  <c:v>2062.98</c:v>
                </c:pt>
                <c:pt idx="316">
                  <c:v>2045.64</c:v>
                </c:pt>
                <c:pt idx="317">
                  <c:v>2014.66</c:v>
                </c:pt>
                <c:pt idx="318">
                  <c:v>2073.46</c:v>
                </c:pt>
                <c:pt idx="319">
                  <c:v>2066.39</c:v>
                </c:pt>
                <c:pt idx="320">
                  <c:v>2026.67</c:v>
                </c:pt>
                <c:pt idx="321">
                  <c:v>2071.1</c:v>
                </c:pt>
                <c:pt idx="322">
                  <c:v>2055.36</c:v>
                </c:pt>
                <c:pt idx="323">
                  <c:v>2049.5</c:v>
                </c:pt>
                <c:pt idx="324">
                  <c:v>2019.44</c:v>
                </c:pt>
                <c:pt idx="325">
                  <c:v>2039.88</c:v>
                </c:pt>
                <c:pt idx="326">
                  <c:v>2049.13</c:v>
                </c:pt>
                <c:pt idx="327">
                  <c:v>2067.4</c:v>
                </c:pt>
                <c:pt idx="328">
                  <c:v>2014.74</c:v>
                </c:pt>
                <c:pt idx="329">
                  <c:v>1998.59</c:v>
                </c:pt>
                <c:pt idx="330">
                  <c:v>2022.23</c:v>
                </c:pt>
                <c:pt idx="331">
                  <c:v>2035.37</c:v>
                </c:pt>
                <c:pt idx="332">
                  <c:v>1997.41</c:v>
                </c:pt>
                <c:pt idx="333">
                  <c:v>2009.12</c:v>
                </c:pt>
                <c:pt idx="334">
                  <c:v>2016.96</c:v>
                </c:pt>
                <c:pt idx="335">
                  <c:v>2010.0</c:v>
                </c:pt>
                <c:pt idx="336">
                  <c:v>2040.4</c:v>
                </c:pt>
                <c:pt idx="337">
                  <c:v>2047.82</c:v>
                </c:pt>
                <c:pt idx="338">
                  <c:v>2045.86</c:v>
                </c:pt>
                <c:pt idx="339">
                  <c:v>2063.77</c:v>
                </c:pt>
                <c:pt idx="340">
                  <c:v>2068.0</c:v>
                </c:pt>
                <c:pt idx="341">
                  <c:v>2037.57</c:v>
                </c:pt>
                <c:pt idx="342">
                  <c:v>1995.7</c:v>
                </c:pt>
                <c:pt idx="343">
                  <c:v>2093.64</c:v>
                </c:pt>
                <c:pt idx="344">
                  <c:v>2041.52</c:v>
                </c:pt>
                <c:pt idx="345">
                  <c:v>2036.12</c:v>
                </c:pt>
                <c:pt idx="346">
                  <c:v>1962.76</c:v>
                </c:pt>
                <c:pt idx="347">
                  <c:v>1968.68</c:v>
                </c:pt>
                <c:pt idx="348">
                  <c:v>2025.36</c:v>
                </c:pt>
                <c:pt idx="349">
                  <c:v>2021.84</c:v>
                </c:pt>
                <c:pt idx="350">
                  <c:v>1977.76</c:v>
                </c:pt>
                <c:pt idx="351">
                  <c:v>2030.55</c:v>
                </c:pt>
                <c:pt idx="352">
                  <c:v>2026.27</c:v>
                </c:pt>
                <c:pt idx="353">
                  <c:v>2042.36</c:v>
                </c:pt>
                <c:pt idx="354">
                  <c:v>2053.76</c:v>
                </c:pt>
                <c:pt idx="355">
                  <c:v>2029.35</c:v>
                </c:pt>
                <c:pt idx="356">
                  <c:v>2051.39</c:v>
                </c:pt>
                <c:pt idx="357">
                  <c:v>2089.16</c:v>
                </c:pt>
                <c:pt idx="358">
                  <c:v>2082.6</c:v>
                </c:pt>
                <c:pt idx="359">
                  <c:v>2067.85</c:v>
                </c:pt>
                <c:pt idx="360">
                  <c:v>2011.59</c:v>
                </c:pt>
                <c:pt idx="361">
                  <c:v>2029.68</c:v>
                </c:pt>
                <c:pt idx="362">
                  <c:v>2060.98</c:v>
                </c:pt>
                <c:pt idx="363">
                  <c:v>2026.05</c:v>
                </c:pt>
                <c:pt idx="364">
                  <c:v>2007.09</c:v>
                </c:pt>
                <c:pt idx="365">
                  <c:v>2032.44</c:v>
                </c:pt>
                <c:pt idx="366">
                  <c:v>2024.89</c:v>
                </c:pt>
                <c:pt idx="367">
                  <c:v>2062.63</c:v>
                </c:pt>
                <c:pt idx="368">
                  <c:v>2001.82</c:v>
                </c:pt>
                <c:pt idx="369">
                  <c:v>2063.77</c:v>
                </c:pt>
                <c:pt idx="370">
                  <c:v>2067.28</c:v>
                </c:pt>
                <c:pt idx="371">
                  <c:v>2075.82</c:v>
                </c:pt>
                <c:pt idx="372">
                  <c:v>2052.93</c:v>
                </c:pt>
                <c:pt idx="373">
                  <c:v>2012.9</c:v>
                </c:pt>
                <c:pt idx="374">
                  <c:v>2021.73</c:v>
                </c:pt>
                <c:pt idx="375">
                  <c:v>2041.26</c:v>
                </c:pt>
                <c:pt idx="376">
                  <c:v>2023.0</c:v>
                </c:pt>
                <c:pt idx="377">
                  <c:v>1992.2</c:v>
                </c:pt>
                <c:pt idx="378">
                  <c:v>1981.0</c:v>
                </c:pt>
                <c:pt idx="379">
                  <c:v>2019.19</c:v>
                </c:pt>
                <c:pt idx="380">
                  <c:v>1994.73</c:v>
                </c:pt>
                <c:pt idx="381">
                  <c:v>2005.66</c:v>
                </c:pt>
                <c:pt idx="382">
                  <c:v>2110.62</c:v>
                </c:pt>
                <c:pt idx="383">
                  <c:v>2103.72</c:v>
                </c:pt>
                <c:pt idx="384">
                  <c:v>2066.58</c:v>
                </c:pt>
                <c:pt idx="385">
                  <c:v>2059.46</c:v>
                </c:pt>
                <c:pt idx="386">
                  <c:v>2074.9</c:v>
                </c:pt>
                <c:pt idx="387">
                  <c:v>2091.55</c:v>
                </c:pt>
                <c:pt idx="388">
                  <c:v>2039.35</c:v>
                </c:pt>
                <c:pt idx="389">
                  <c:v>2030.57</c:v>
                </c:pt>
                <c:pt idx="390">
                  <c:v>2010.77</c:v>
                </c:pt>
                <c:pt idx="391">
                  <c:v>2006.79</c:v>
                </c:pt>
                <c:pt idx="392">
                  <c:v>1994.97</c:v>
                </c:pt>
                <c:pt idx="393">
                  <c:v>1979.85</c:v>
                </c:pt>
                <c:pt idx="394">
                  <c:v>2051.07</c:v>
                </c:pt>
                <c:pt idx="395">
                  <c:v>2044.42</c:v>
                </c:pt>
                <c:pt idx="396">
                  <c:v>2079.36</c:v>
                </c:pt>
                <c:pt idx="397">
                  <c:v>2026.3</c:v>
                </c:pt>
                <c:pt idx="398">
                  <c:v>2035.98</c:v>
                </c:pt>
                <c:pt idx="399">
                  <c:v>2086.74</c:v>
                </c:pt>
                <c:pt idx="400">
                  <c:v>2118.92</c:v>
                </c:pt>
                <c:pt idx="401">
                  <c:v>2074.95</c:v>
                </c:pt>
                <c:pt idx="402">
                  <c:v>2085.29</c:v>
                </c:pt>
                <c:pt idx="403">
                  <c:v>2088.86</c:v>
                </c:pt>
                <c:pt idx="404">
                  <c:v>2121.68</c:v>
                </c:pt>
                <c:pt idx="405">
                  <c:v>2078.99</c:v>
                </c:pt>
                <c:pt idx="406">
                  <c:v>2055.38</c:v>
                </c:pt>
                <c:pt idx="407">
                  <c:v>2029.9</c:v>
                </c:pt>
                <c:pt idx="408">
                  <c:v>2056.58</c:v>
                </c:pt>
                <c:pt idx="409">
                  <c:v>1917.35</c:v>
                </c:pt>
                <c:pt idx="410">
                  <c:v>1984.78</c:v>
                </c:pt>
                <c:pt idx="411">
                  <c:v>2020.86</c:v>
                </c:pt>
                <c:pt idx="412">
                  <c:v>2017.46</c:v>
                </c:pt>
                <c:pt idx="413">
                  <c:v>2009.51</c:v>
                </c:pt>
                <c:pt idx="414">
                  <c:v>2044.4</c:v>
                </c:pt>
                <c:pt idx="415">
                  <c:v>2028.14</c:v>
                </c:pt>
                <c:pt idx="416">
                  <c:v>2082.12</c:v>
                </c:pt>
                <c:pt idx="417">
                  <c:v>2061.5</c:v>
                </c:pt>
                <c:pt idx="418">
                  <c:v>2020.7</c:v>
                </c:pt>
                <c:pt idx="419">
                  <c:v>2031.45</c:v>
                </c:pt>
                <c:pt idx="420">
                  <c:v>2050.95</c:v>
                </c:pt>
                <c:pt idx="421">
                  <c:v>1995.95</c:v>
                </c:pt>
                <c:pt idx="422">
                  <c:v>2026.15</c:v>
                </c:pt>
                <c:pt idx="423">
                  <c:v>2061.61</c:v>
                </c:pt>
                <c:pt idx="424">
                  <c:v>2062.43</c:v>
                </c:pt>
                <c:pt idx="425">
                  <c:v>2016.39</c:v>
                </c:pt>
                <c:pt idx="426">
                  <c:v>2045.66</c:v>
                </c:pt>
                <c:pt idx="427">
                  <c:v>1975.33</c:v>
                </c:pt>
                <c:pt idx="428">
                  <c:v>1991.09</c:v>
                </c:pt>
                <c:pt idx="429">
                  <c:v>2011.03</c:v>
                </c:pt>
                <c:pt idx="430">
                  <c:v>2017.88</c:v>
                </c:pt>
                <c:pt idx="431">
                  <c:v>2051.82</c:v>
                </c:pt>
                <c:pt idx="432">
                  <c:v>2099.83</c:v>
                </c:pt>
                <c:pt idx="433">
                  <c:v>2115.38</c:v>
                </c:pt>
                <c:pt idx="434">
                  <c:v>2131.94</c:v>
                </c:pt>
                <c:pt idx="435">
                  <c:v>2098.9</c:v>
                </c:pt>
                <c:pt idx="436">
                  <c:v>2067.0</c:v>
                </c:pt>
                <c:pt idx="437">
                  <c:v>2004.56</c:v>
                </c:pt>
                <c:pt idx="438">
                  <c:v>2019.76</c:v>
                </c:pt>
                <c:pt idx="439">
                  <c:v>1975.29</c:v>
                </c:pt>
                <c:pt idx="440">
                  <c:v>2064.13</c:v>
                </c:pt>
                <c:pt idx="441">
                  <c:v>1904.95</c:v>
                </c:pt>
                <c:pt idx="442">
                  <c:v>2070.24</c:v>
                </c:pt>
                <c:pt idx="443">
                  <c:v>2085.56</c:v>
                </c:pt>
                <c:pt idx="444">
                  <c:v>1991.95</c:v>
                </c:pt>
                <c:pt idx="445">
                  <c:v>2040.16</c:v>
                </c:pt>
                <c:pt idx="446">
                  <c:v>2019.61</c:v>
                </c:pt>
                <c:pt idx="447">
                  <c:v>2049.83</c:v>
                </c:pt>
                <c:pt idx="448">
                  <c:v>2047.81</c:v>
                </c:pt>
                <c:pt idx="449">
                  <c:v>2070.28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26247544"/>
        <c:axId val="-2126884648"/>
      </c:lineChart>
      <c:catAx>
        <c:axId val="-21262475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Timeline (seconds)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126884648"/>
        <c:crosses val="autoZero"/>
        <c:auto val="1"/>
        <c:lblAlgn val="ctr"/>
        <c:lblOffset val="100"/>
        <c:noMultiLvlLbl val="0"/>
      </c:catAx>
      <c:valAx>
        <c:axId val="-21268846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Latency (us)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1262475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2894911085495"/>
          <c:y val="0.512997472538155"/>
          <c:w val="0.321234027342588"/>
          <c:h val="0.205796799925843"/>
        </c:manualLayout>
      </c:layout>
      <c:overlay val="1"/>
      <c:txPr>
        <a:bodyPr/>
        <a:lstStyle/>
        <a:p>
          <a:pPr>
            <a:defRPr sz="10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skip-list based compaction</c:v>
          </c:tx>
          <c:marker>
            <c:symbol val="none"/>
          </c:marker>
          <c:cat>
            <c:numRef>
              <c:f>'scans-uniform-small-cache'!$B$5:$B$1411</c:f>
              <c:numCache>
                <c:formatCode>General</c:formatCode>
                <c:ptCount val="1407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  <c:pt idx="9">
                  <c:v>100.0</c:v>
                </c:pt>
                <c:pt idx="10">
                  <c:v>110.0</c:v>
                </c:pt>
                <c:pt idx="11">
                  <c:v>120.0</c:v>
                </c:pt>
                <c:pt idx="12">
                  <c:v>130.0</c:v>
                </c:pt>
                <c:pt idx="13">
                  <c:v>140.0</c:v>
                </c:pt>
                <c:pt idx="14">
                  <c:v>150.0</c:v>
                </c:pt>
                <c:pt idx="15">
                  <c:v>160.0</c:v>
                </c:pt>
                <c:pt idx="16">
                  <c:v>170.0</c:v>
                </c:pt>
                <c:pt idx="17">
                  <c:v>180.0</c:v>
                </c:pt>
                <c:pt idx="18">
                  <c:v>190.0</c:v>
                </c:pt>
                <c:pt idx="19">
                  <c:v>200.0</c:v>
                </c:pt>
                <c:pt idx="20">
                  <c:v>210.0</c:v>
                </c:pt>
                <c:pt idx="21">
                  <c:v>220.0</c:v>
                </c:pt>
                <c:pt idx="22">
                  <c:v>230.0</c:v>
                </c:pt>
                <c:pt idx="23">
                  <c:v>240.0</c:v>
                </c:pt>
                <c:pt idx="24">
                  <c:v>250.0</c:v>
                </c:pt>
                <c:pt idx="25">
                  <c:v>260.0</c:v>
                </c:pt>
                <c:pt idx="26">
                  <c:v>270.0</c:v>
                </c:pt>
                <c:pt idx="27">
                  <c:v>280.0</c:v>
                </c:pt>
                <c:pt idx="28">
                  <c:v>290.0</c:v>
                </c:pt>
                <c:pt idx="29">
                  <c:v>300.0</c:v>
                </c:pt>
                <c:pt idx="30">
                  <c:v>310.0</c:v>
                </c:pt>
                <c:pt idx="31">
                  <c:v>320.0</c:v>
                </c:pt>
                <c:pt idx="32">
                  <c:v>330.0</c:v>
                </c:pt>
                <c:pt idx="33">
                  <c:v>340.0</c:v>
                </c:pt>
                <c:pt idx="34">
                  <c:v>350.0</c:v>
                </c:pt>
                <c:pt idx="35">
                  <c:v>360.0</c:v>
                </c:pt>
                <c:pt idx="36">
                  <c:v>370.0</c:v>
                </c:pt>
                <c:pt idx="37">
                  <c:v>380.0</c:v>
                </c:pt>
                <c:pt idx="38">
                  <c:v>390.0</c:v>
                </c:pt>
                <c:pt idx="39">
                  <c:v>400.0</c:v>
                </c:pt>
                <c:pt idx="40">
                  <c:v>410.0</c:v>
                </c:pt>
                <c:pt idx="41">
                  <c:v>420.0</c:v>
                </c:pt>
                <c:pt idx="42">
                  <c:v>430.0</c:v>
                </c:pt>
                <c:pt idx="43">
                  <c:v>440.0</c:v>
                </c:pt>
                <c:pt idx="44">
                  <c:v>450.0</c:v>
                </c:pt>
                <c:pt idx="45">
                  <c:v>460.0</c:v>
                </c:pt>
                <c:pt idx="46">
                  <c:v>470.0</c:v>
                </c:pt>
                <c:pt idx="47">
                  <c:v>480.0</c:v>
                </c:pt>
                <c:pt idx="48">
                  <c:v>490.0</c:v>
                </c:pt>
                <c:pt idx="49">
                  <c:v>500.0</c:v>
                </c:pt>
                <c:pt idx="50">
                  <c:v>510.0</c:v>
                </c:pt>
                <c:pt idx="51">
                  <c:v>520.0</c:v>
                </c:pt>
                <c:pt idx="52">
                  <c:v>530.0</c:v>
                </c:pt>
                <c:pt idx="53">
                  <c:v>540.0</c:v>
                </c:pt>
                <c:pt idx="54">
                  <c:v>550.0</c:v>
                </c:pt>
                <c:pt idx="55">
                  <c:v>560.0</c:v>
                </c:pt>
                <c:pt idx="56">
                  <c:v>570.0</c:v>
                </c:pt>
                <c:pt idx="57">
                  <c:v>580.0</c:v>
                </c:pt>
                <c:pt idx="58">
                  <c:v>590.0</c:v>
                </c:pt>
                <c:pt idx="59">
                  <c:v>600.0</c:v>
                </c:pt>
                <c:pt idx="60">
                  <c:v>610.0</c:v>
                </c:pt>
                <c:pt idx="61">
                  <c:v>620.0</c:v>
                </c:pt>
                <c:pt idx="62">
                  <c:v>630.0</c:v>
                </c:pt>
                <c:pt idx="63">
                  <c:v>640.0</c:v>
                </c:pt>
                <c:pt idx="64">
                  <c:v>650.0</c:v>
                </c:pt>
                <c:pt idx="65">
                  <c:v>660.0</c:v>
                </c:pt>
                <c:pt idx="66">
                  <c:v>670.0</c:v>
                </c:pt>
                <c:pt idx="67">
                  <c:v>680.0</c:v>
                </c:pt>
                <c:pt idx="68">
                  <c:v>690.0</c:v>
                </c:pt>
                <c:pt idx="69">
                  <c:v>700.0</c:v>
                </c:pt>
                <c:pt idx="70">
                  <c:v>710.0</c:v>
                </c:pt>
                <c:pt idx="71">
                  <c:v>720.0</c:v>
                </c:pt>
                <c:pt idx="72">
                  <c:v>730.0</c:v>
                </c:pt>
                <c:pt idx="73">
                  <c:v>740.0</c:v>
                </c:pt>
                <c:pt idx="74">
                  <c:v>750.0</c:v>
                </c:pt>
                <c:pt idx="75">
                  <c:v>760.0</c:v>
                </c:pt>
                <c:pt idx="76">
                  <c:v>770.0</c:v>
                </c:pt>
                <c:pt idx="77">
                  <c:v>780.0</c:v>
                </c:pt>
                <c:pt idx="78">
                  <c:v>790.0</c:v>
                </c:pt>
                <c:pt idx="79">
                  <c:v>800.0</c:v>
                </c:pt>
                <c:pt idx="80">
                  <c:v>810.0</c:v>
                </c:pt>
                <c:pt idx="81">
                  <c:v>820.0</c:v>
                </c:pt>
                <c:pt idx="82">
                  <c:v>830.0</c:v>
                </c:pt>
                <c:pt idx="83">
                  <c:v>840.0</c:v>
                </c:pt>
                <c:pt idx="84">
                  <c:v>850.0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  <c:pt idx="95">
                  <c:v>960.0</c:v>
                </c:pt>
                <c:pt idx="96">
                  <c:v>970.0</c:v>
                </c:pt>
                <c:pt idx="97">
                  <c:v>980.0</c:v>
                </c:pt>
                <c:pt idx="98">
                  <c:v>990.0</c:v>
                </c:pt>
                <c:pt idx="99">
                  <c:v>1000.0</c:v>
                </c:pt>
                <c:pt idx="100">
                  <c:v>1010.0</c:v>
                </c:pt>
                <c:pt idx="101">
                  <c:v>1020.0</c:v>
                </c:pt>
                <c:pt idx="102">
                  <c:v>1030.0</c:v>
                </c:pt>
                <c:pt idx="103">
                  <c:v>1040.0</c:v>
                </c:pt>
                <c:pt idx="104">
                  <c:v>1050.0</c:v>
                </c:pt>
                <c:pt idx="105">
                  <c:v>1060.0</c:v>
                </c:pt>
                <c:pt idx="106">
                  <c:v>1070.0</c:v>
                </c:pt>
                <c:pt idx="107">
                  <c:v>1080.0</c:v>
                </c:pt>
                <c:pt idx="108">
                  <c:v>1090.0</c:v>
                </c:pt>
                <c:pt idx="109">
                  <c:v>1100.0</c:v>
                </c:pt>
                <c:pt idx="110">
                  <c:v>1110.0</c:v>
                </c:pt>
                <c:pt idx="111">
                  <c:v>1120.0</c:v>
                </c:pt>
                <c:pt idx="112">
                  <c:v>1130.0</c:v>
                </c:pt>
                <c:pt idx="113">
                  <c:v>1140.0</c:v>
                </c:pt>
                <c:pt idx="114">
                  <c:v>1150.0</c:v>
                </c:pt>
                <c:pt idx="115">
                  <c:v>1160.0</c:v>
                </c:pt>
                <c:pt idx="116">
                  <c:v>1170.0</c:v>
                </c:pt>
                <c:pt idx="117">
                  <c:v>1180.0</c:v>
                </c:pt>
                <c:pt idx="118">
                  <c:v>1190.0</c:v>
                </c:pt>
                <c:pt idx="119">
                  <c:v>1200.0</c:v>
                </c:pt>
                <c:pt idx="120">
                  <c:v>1210.0</c:v>
                </c:pt>
                <c:pt idx="121">
                  <c:v>1220.0</c:v>
                </c:pt>
                <c:pt idx="122">
                  <c:v>1230.0</c:v>
                </c:pt>
                <c:pt idx="123">
                  <c:v>1240.0</c:v>
                </c:pt>
                <c:pt idx="124">
                  <c:v>1250.0</c:v>
                </c:pt>
                <c:pt idx="125">
                  <c:v>1260.0</c:v>
                </c:pt>
                <c:pt idx="126">
                  <c:v>1270.0</c:v>
                </c:pt>
                <c:pt idx="127">
                  <c:v>1280.0</c:v>
                </c:pt>
                <c:pt idx="128">
                  <c:v>1290.0</c:v>
                </c:pt>
                <c:pt idx="129">
                  <c:v>1300.0</c:v>
                </c:pt>
                <c:pt idx="130">
                  <c:v>1310.0</c:v>
                </c:pt>
                <c:pt idx="131">
                  <c:v>1320.0</c:v>
                </c:pt>
                <c:pt idx="132">
                  <c:v>1330.0</c:v>
                </c:pt>
                <c:pt idx="133">
                  <c:v>1340.0</c:v>
                </c:pt>
                <c:pt idx="134">
                  <c:v>1350.0</c:v>
                </c:pt>
                <c:pt idx="135">
                  <c:v>1360.0</c:v>
                </c:pt>
                <c:pt idx="136">
                  <c:v>1370.0</c:v>
                </c:pt>
                <c:pt idx="137">
                  <c:v>1380.0</c:v>
                </c:pt>
                <c:pt idx="138">
                  <c:v>1390.0</c:v>
                </c:pt>
                <c:pt idx="139">
                  <c:v>1400.0</c:v>
                </c:pt>
                <c:pt idx="140">
                  <c:v>1410.0</c:v>
                </c:pt>
                <c:pt idx="141">
                  <c:v>1420.0</c:v>
                </c:pt>
                <c:pt idx="142">
                  <c:v>1430.0</c:v>
                </c:pt>
                <c:pt idx="143">
                  <c:v>1440.0</c:v>
                </c:pt>
                <c:pt idx="144">
                  <c:v>1450.0</c:v>
                </c:pt>
                <c:pt idx="145">
                  <c:v>1460.0</c:v>
                </c:pt>
                <c:pt idx="146">
                  <c:v>1470.0</c:v>
                </c:pt>
                <c:pt idx="147">
                  <c:v>1480.0</c:v>
                </c:pt>
                <c:pt idx="148">
                  <c:v>1490.0</c:v>
                </c:pt>
                <c:pt idx="149">
                  <c:v>1500.0</c:v>
                </c:pt>
                <c:pt idx="150">
                  <c:v>1510.0</c:v>
                </c:pt>
                <c:pt idx="151">
                  <c:v>1520.0</c:v>
                </c:pt>
                <c:pt idx="152">
                  <c:v>1530.0</c:v>
                </c:pt>
                <c:pt idx="153">
                  <c:v>1540.0</c:v>
                </c:pt>
                <c:pt idx="154">
                  <c:v>1550.0</c:v>
                </c:pt>
                <c:pt idx="155">
                  <c:v>1560.0</c:v>
                </c:pt>
                <c:pt idx="156">
                  <c:v>1570.0</c:v>
                </c:pt>
                <c:pt idx="157">
                  <c:v>1580.0</c:v>
                </c:pt>
                <c:pt idx="158">
                  <c:v>1590.0</c:v>
                </c:pt>
                <c:pt idx="159">
                  <c:v>1600.0</c:v>
                </c:pt>
                <c:pt idx="160">
                  <c:v>1610.0</c:v>
                </c:pt>
                <c:pt idx="161">
                  <c:v>1620.0</c:v>
                </c:pt>
                <c:pt idx="162">
                  <c:v>1630.0</c:v>
                </c:pt>
                <c:pt idx="163">
                  <c:v>1640.0</c:v>
                </c:pt>
                <c:pt idx="164">
                  <c:v>1650.0</c:v>
                </c:pt>
                <c:pt idx="165">
                  <c:v>1660.0</c:v>
                </c:pt>
                <c:pt idx="166">
                  <c:v>1670.0</c:v>
                </c:pt>
                <c:pt idx="167">
                  <c:v>1680.0</c:v>
                </c:pt>
                <c:pt idx="168">
                  <c:v>1690.0</c:v>
                </c:pt>
                <c:pt idx="169">
                  <c:v>1700.0</c:v>
                </c:pt>
                <c:pt idx="170">
                  <c:v>1710.0</c:v>
                </c:pt>
                <c:pt idx="171">
                  <c:v>1720.0</c:v>
                </c:pt>
                <c:pt idx="172">
                  <c:v>1730.0</c:v>
                </c:pt>
                <c:pt idx="173">
                  <c:v>1740.0</c:v>
                </c:pt>
                <c:pt idx="174">
                  <c:v>1750.0</c:v>
                </c:pt>
                <c:pt idx="175">
                  <c:v>1760.0</c:v>
                </c:pt>
                <c:pt idx="176">
                  <c:v>1770.0</c:v>
                </c:pt>
                <c:pt idx="177">
                  <c:v>1780.0</c:v>
                </c:pt>
                <c:pt idx="178">
                  <c:v>1790.0</c:v>
                </c:pt>
                <c:pt idx="179">
                  <c:v>1800.0</c:v>
                </c:pt>
                <c:pt idx="180">
                  <c:v>1810.0</c:v>
                </c:pt>
                <c:pt idx="181">
                  <c:v>1820.0</c:v>
                </c:pt>
                <c:pt idx="182">
                  <c:v>1830.0</c:v>
                </c:pt>
                <c:pt idx="183">
                  <c:v>1840.0</c:v>
                </c:pt>
                <c:pt idx="184">
                  <c:v>1850.0</c:v>
                </c:pt>
                <c:pt idx="185">
                  <c:v>1860.0</c:v>
                </c:pt>
                <c:pt idx="186">
                  <c:v>1870.0</c:v>
                </c:pt>
                <c:pt idx="187">
                  <c:v>1880.0</c:v>
                </c:pt>
                <c:pt idx="188">
                  <c:v>1890.0</c:v>
                </c:pt>
                <c:pt idx="189">
                  <c:v>1900.0</c:v>
                </c:pt>
                <c:pt idx="190">
                  <c:v>1910.0</c:v>
                </c:pt>
                <c:pt idx="191">
                  <c:v>1920.0</c:v>
                </c:pt>
                <c:pt idx="192">
                  <c:v>1930.0</c:v>
                </c:pt>
                <c:pt idx="193">
                  <c:v>1940.0</c:v>
                </c:pt>
                <c:pt idx="194">
                  <c:v>1950.0</c:v>
                </c:pt>
                <c:pt idx="195">
                  <c:v>1960.0</c:v>
                </c:pt>
                <c:pt idx="196">
                  <c:v>1970.0</c:v>
                </c:pt>
                <c:pt idx="197">
                  <c:v>1980.0</c:v>
                </c:pt>
                <c:pt idx="198">
                  <c:v>1990.0</c:v>
                </c:pt>
                <c:pt idx="199">
                  <c:v>2000.0</c:v>
                </c:pt>
                <c:pt idx="200">
                  <c:v>2010.0</c:v>
                </c:pt>
                <c:pt idx="201">
                  <c:v>2020.0</c:v>
                </c:pt>
                <c:pt idx="202">
                  <c:v>2030.0</c:v>
                </c:pt>
                <c:pt idx="203">
                  <c:v>2040.0</c:v>
                </c:pt>
                <c:pt idx="204">
                  <c:v>2050.0</c:v>
                </c:pt>
                <c:pt idx="205">
                  <c:v>2060.0</c:v>
                </c:pt>
                <c:pt idx="206">
                  <c:v>2070.0</c:v>
                </c:pt>
                <c:pt idx="207">
                  <c:v>2080.0</c:v>
                </c:pt>
                <c:pt idx="208">
                  <c:v>2090.0</c:v>
                </c:pt>
                <c:pt idx="209">
                  <c:v>2100.0</c:v>
                </c:pt>
                <c:pt idx="210">
                  <c:v>2110.0</c:v>
                </c:pt>
                <c:pt idx="211">
                  <c:v>2120.0</c:v>
                </c:pt>
                <c:pt idx="212">
                  <c:v>2130.0</c:v>
                </c:pt>
                <c:pt idx="213">
                  <c:v>2140.0</c:v>
                </c:pt>
                <c:pt idx="214">
                  <c:v>2150.0</c:v>
                </c:pt>
                <c:pt idx="215">
                  <c:v>2160.0</c:v>
                </c:pt>
                <c:pt idx="216">
                  <c:v>2170.0</c:v>
                </c:pt>
                <c:pt idx="217">
                  <c:v>2180.0</c:v>
                </c:pt>
                <c:pt idx="218">
                  <c:v>2190.0</c:v>
                </c:pt>
                <c:pt idx="219">
                  <c:v>2200.0</c:v>
                </c:pt>
                <c:pt idx="220">
                  <c:v>2210.0</c:v>
                </c:pt>
                <c:pt idx="221">
                  <c:v>2220.0</c:v>
                </c:pt>
                <c:pt idx="222">
                  <c:v>2230.0</c:v>
                </c:pt>
                <c:pt idx="223">
                  <c:v>2240.0</c:v>
                </c:pt>
                <c:pt idx="224">
                  <c:v>2250.0</c:v>
                </c:pt>
                <c:pt idx="225">
                  <c:v>2260.0</c:v>
                </c:pt>
                <c:pt idx="226">
                  <c:v>2270.0</c:v>
                </c:pt>
                <c:pt idx="227">
                  <c:v>2280.0</c:v>
                </c:pt>
                <c:pt idx="228">
                  <c:v>2290.0</c:v>
                </c:pt>
                <c:pt idx="229">
                  <c:v>2300.0</c:v>
                </c:pt>
                <c:pt idx="230">
                  <c:v>2310.0</c:v>
                </c:pt>
                <c:pt idx="231">
                  <c:v>2320.0</c:v>
                </c:pt>
                <c:pt idx="232">
                  <c:v>2330.0</c:v>
                </c:pt>
                <c:pt idx="233">
                  <c:v>2340.0</c:v>
                </c:pt>
                <c:pt idx="234">
                  <c:v>2350.0</c:v>
                </c:pt>
                <c:pt idx="235">
                  <c:v>2360.0</c:v>
                </c:pt>
                <c:pt idx="236">
                  <c:v>2370.0</c:v>
                </c:pt>
                <c:pt idx="237">
                  <c:v>2380.0</c:v>
                </c:pt>
                <c:pt idx="238">
                  <c:v>2390.0</c:v>
                </c:pt>
                <c:pt idx="239">
                  <c:v>2400.0</c:v>
                </c:pt>
                <c:pt idx="240">
                  <c:v>2410.0</c:v>
                </c:pt>
                <c:pt idx="241">
                  <c:v>2420.0</c:v>
                </c:pt>
                <c:pt idx="242">
                  <c:v>2430.0</c:v>
                </c:pt>
                <c:pt idx="243">
                  <c:v>2440.0</c:v>
                </c:pt>
                <c:pt idx="244">
                  <c:v>2450.0</c:v>
                </c:pt>
                <c:pt idx="245">
                  <c:v>2460.0</c:v>
                </c:pt>
                <c:pt idx="246">
                  <c:v>2470.0</c:v>
                </c:pt>
                <c:pt idx="247">
                  <c:v>2480.0</c:v>
                </c:pt>
                <c:pt idx="248">
                  <c:v>2490.0</c:v>
                </c:pt>
                <c:pt idx="249">
                  <c:v>2500.0</c:v>
                </c:pt>
                <c:pt idx="250">
                  <c:v>2510.0</c:v>
                </c:pt>
                <c:pt idx="251">
                  <c:v>2520.0</c:v>
                </c:pt>
                <c:pt idx="252">
                  <c:v>2530.0</c:v>
                </c:pt>
                <c:pt idx="253">
                  <c:v>2540.0</c:v>
                </c:pt>
                <c:pt idx="254">
                  <c:v>2550.0</c:v>
                </c:pt>
                <c:pt idx="255">
                  <c:v>2560.0</c:v>
                </c:pt>
                <c:pt idx="256">
                  <c:v>2570.0</c:v>
                </c:pt>
                <c:pt idx="257">
                  <c:v>2580.0</c:v>
                </c:pt>
                <c:pt idx="258">
                  <c:v>2590.0</c:v>
                </c:pt>
                <c:pt idx="259">
                  <c:v>2600.0</c:v>
                </c:pt>
                <c:pt idx="260">
                  <c:v>2610.0</c:v>
                </c:pt>
                <c:pt idx="261">
                  <c:v>2620.0</c:v>
                </c:pt>
                <c:pt idx="262">
                  <c:v>2630.0</c:v>
                </c:pt>
                <c:pt idx="263">
                  <c:v>2640.0</c:v>
                </c:pt>
                <c:pt idx="264">
                  <c:v>2650.0</c:v>
                </c:pt>
                <c:pt idx="265">
                  <c:v>2660.0</c:v>
                </c:pt>
                <c:pt idx="266">
                  <c:v>2670.0</c:v>
                </c:pt>
                <c:pt idx="267">
                  <c:v>2680.0</c:v>
                </c:pt>
                <c:pt idx="268">
                  <c:v>2690.0</c:v>
                </c:pt>
                <c:pt idx="269">
                  <c:v>2700.0</c:v>
                </c:pt>
                <c:pt idx="270">
                  <c:v>2710.0</c:v>
                </c:pt>
                <c:pt idx="271">
                  <c:v>2720.0</c:v>
                </c:pt>
                <c:pt idx="272">
                  <c:v>2730.0</c:v>
                </c:pt>
                <c:pt idx="273">
                  <c:v>2740.0</c:v>
                </c:pt>
                <c:pt idx="274">
                  <c:v>2750.0</c:v>
                </c:pt>
                <c:pt idx="275">
                  <c:v>2760.0</c:v>
                </c:pt>
                <c:pt idx="276">
                  <c:v>2770.0</c:v>
                </c:pt>
                <c:pt idx="277">
                  <c:v>2780.0</c:v>
                </c:pt>
                <c:pt idx="278">
                  <c:v>2790.0</c:v>
                </c:pt>
                <c:pt idx="279">
                  <c:v>2800.0</c:v>
                </c:pt>
                <c:pt idx="280">
                  <c:v>2810.0</c:v>
                </c:pt>
                <c:pt idx="281">
                  <c:v>2820.0</c:v>
                </c:pt>
                <c:pt idx="282">
                  <c:v>2830.0</c:v>
                </c:pt>
                <c:pt idx="283">
                  <c:v>2840.0</c:v>
                </c:pt>
                <c:pt idx="284">
                  <c:v>2850.0</c:v>
                </c:pt>
                <c:pt idx="285">
                  <c:v>2860.0</c:v>
                </c:pt>
                <c:pt idx="286">
                  <c:v>2870.0</c:v>
                </c:pt>
                <c:pt idx="287">
                  <c:v>2880.0</c:v>
                </c:pt>
                <c:pt idx="288">
                  <c:v>2890.0</c:v>
                </c:pt>
                <c:pt idx="289">
                  <c:v>2900.0</c:v>
                </c:pt>
                <c:pt idx="290">
                  <c:v>2910.0</c:v>
                </c:pt>
                <c:pt idx="291">
                  <c:v>2920.0</c:v>
                </c:pt>
                <c:pt idx="292">
                  <c:v>2930.0</c:v>
                </c:pt>
                <c:pt idx="293">
                  <c:v>2940.0</c:v>
                </c:pt>
                <c:pt idx="294">
                  <c:v>2950.0</c:v>
                </c:pt>
                <c:pt idx="295">
                  <c:v>2960.0</c:v>
                </c:pt>
                <c:pt idx="296">
                  <c:v>2970.0</c:v>
                </c:pt>
                <c:pt idx="297">
                  <c:v>2980.0</c:v>
                </c:pt>
                <c:pt idx="298">
                  <c:v>2990.0</c:v>
                </c:pt>
                <c:pt idx="299">
                  <c:v>3000.0</c:v>
                </c:pt>
                <c:pt idx="300">
                  <c:v>3010.0</c:v>
                </c:pt>
                <c:pt idx="301">
                  <c:v>3020.0</c:v>
                </c:pt>
                <c:pt idx="302">
                  <c:v>3030.0</c:v>
                </c:pt>
                <c:pt idx="303">
                  <c:v>3040.0</c:v>
                </c:pt>
                <c:pt idx="304">
                  <c:v>3050.0</c:v>
                </c:pt>
                <c:pt idx="305">
                  <c:v>3060.0</c:v>
                </c:pt>
                <c:pt idx="306">
                  <c:v>3070.0</c:v>
                </c:pt>
                <c:pt idx="307">
                  <c:v>3080.0</c:v>
                </c:pt>
                <c:pt idx="308">
                  <c:v>3090.0</c:v>
                </c:pt>
                <c:pt idx="309">
                  <c:v>3100.0</c:v>
                </c:pt>
                <c:pt idx="310">
                  <c:v>3110.0</c:v>
                </c:pt>
                <c:pt idx="311">
                  <c:v>3120.0</c:v>
                </c:pt>
                <c:pt idx="312">
                  <c:v>3130.0</c:v>
                </c:pt>
                <c:pt idx="313">
                  <c:v>3140.0</c:v>
                </c:pt>
                <c:pt idx="314">
                  <c:v>3150.0</c:v>
                </c:pt>
                <c:pt idx="315">
                  <c:v>3160.0</c:v>
                </c:pt>
                <c:pt idx="316">
                  <c:v>3170.0</c:v>
                </c:pt>
                <c:pt idx="317">
                  <c:v>3180.0</c:v>
                </c:pt>
                <c:pt idx="318">
                  <c:v>3190.0</c:v>
                </c:pt>
                <c:pt idx="319">
                  <c:v>3200.0</c:v>
                </c:pt>
                <c:pt idx="320">
                  <c:v>3210.0</c:v>
                </c:pt>
                <c:pt idx="321">
                  <c:v>3220.0</c:v>
                </c:pt>
                <c:pt idx="322">
                  <c:v>3230.0</c:v>
                </c:pt>
                <c:pt idx="323">
                  <c:v>3240.0</c:v>
                </c:pt>
                <c:pt idx="324">
                  <c:v>3250.0</c:v>
                </c:pt>
                <c:pt idx="325">
                  <c:v>3260.0</c:v>
                </c:pt>
                <c:pt idx="326">
                  <c:v>3270.0</c:v>
                </c:pt>
                <c:pt idx="327">
                  <c:v>3280.0</c:v>
                </c:pt>
                <c:pt idx="328">
                  <c:v>3290.0</c:v>
                </c:pt>
                <c:pt idx="329">
                  <c:v>3300.0</c:v>
                </c:pt>
                <c:pt idx="330">
                  <c:v>3310.0</c:v>
                </c:pt>
                <c:pt idx="331">
                  <c:v>3320.0</c:v>
                </c:pt>
                <c:pt idx="332">
                  <c:v>3330.0</c:v>
                </c:pt>
                <c:pt idx="333">
                  <c:v>3340.0</c:v>
                </c:pt>
                <c:pt idx="334">
                  <c:v>3350.0</c:v>
                </c:pt>
                <c:pt idx="335">
                  <c:v>3360.0</c:v>
                </c:pt>
                <c:pt idx="336">
                  <c:v>3370.0</c:v>
                </c:pt>
                <c:pt idx="337">
                  <c:v>3380.0</c:v>
                </c:pt>
                <c:pt idx="338">
                  <c:v>3390.0</c:v>
                </c:pt>
                <c:pt idx="339">
                  <c:v>3400.0</c:v>
                </c:pt>
                <c:pt idx="340">
                  <c:v>3410.0</c:v>
                </c:pt>
                <c:pt idx="341">
                  <c:v>3420.0</c:v>
                </c:pt>
                <c:pt idx="342">
                  <c:v>3430.0</c:v>
                </c:pt>
                <c:pt idx="343">
                  <c:v>3440.0</c:v>
                </c:pt>
                <c:pt idx="344">
                  <c:v>3450.0</c:v>
                </c:pt>
                <c:pt idx="345">
                  <c:v>3460.0</c:v>
                </c:pt>
                <c:pt idx="346">
                  <c:v>3470.0</c:v>
                </c:pt>
                <c:pt idx="347">
                  <c:v>3480.0</c:v>
                </c:pt>
                <c:pt idx="348">
                  <c:v>3490.0</c:v>
                </c:pt>
                <c:pt idx="349">
                  <c:v>3500.0</c:v>
                </c:pt>
                <c:pt idx="350">
                  <c:v>3510.0</c:v>
                </c:pt>
                <c:pt idx="351">
                  <c:v>3520.0</c:v>
                </c:pt>
                <c:pt idx="352">
                  <c:v>3530.0</c:v>
                </c:pt>
                <c:pt idx="353">
                  <c:v>3540.0</c:v>
                </c:pt>
                <c:pt idx="354">
                  <c:v>3550.0</c:v>
                </c:pt>
                <c:pt idx="355">
                  <c:v>3560.0</c:v>
                </c:pt>
                <c:pt idx="356">
                  <c:v>3570.0</c:v>
                </c:pt>
                <c:pt idx="357">
                  <c:v>3580.0</c:v>
                </c:pt>
                <c:pt idx="358">
                  <c:v>3590.0</c:v>
                </c:pt>
                <c:pt idx="359">
                  <c:v>3600.0</c:v>
                </c:pt>
                <c:pt idx="360">
                  <c:v>3610.0</c:v>
                </c:pt>
                <c:pt idx="361">
                  <c:v>3620.0</c:v>
                </c:pt>
                <c:pt idx="362">
                  <c:v>3630.0</c:v>
                </c:pt>
                <c:pt idx="363">
                  <c:v>3640.0</c:v>
                </c:pt>
                <c:pt idx="364">
                  <c:v>3650.0</c:v>
                </c:pt>
                <c:pt idx="365">
                  <c:v>3660.0</c:v>
                </c:pt>
                <c:pt idx="366">
                  <c:v>3670.0</c:v>
                </c:pt>
                <c:pt idx="367">
                  <c:v>3680.0</c:v>
                </c:pt>
                <c:pt idx="368">
                  <c:v>3690.0</c:v>
                </c:pt>
                <c:pt idx="369">
                  <c:v>3700.0</c:v>
                </c:pt>
                <c:pt idx="370">
                  <c:v>3710.0</c:v>
                </c:pt>
                <c:pt idx="371">
                  <c:v>3720.0</c:v>
                </c:pt>
                <c:pt idx="372">
                  <c:v>3730.0</c:v>
                </c:pt>
                <c:pt idx="373">
                  <c:v>3740.0</c:v>
                </c:pt>
                <c:pt idx="374">
                  <c:v>3750.0</c:v>
                </c:pt>
                <c:pt idx="375">
                  <c:v>3760.0</c:v>
                </c:pt>
                <c:pt idx="376">
                  <c:v>3770.0</c:v>
                </c:pt>
                <c:pt idx="377">
                  <c:v>3780.0</c:v>
                </c:pt>
                <c:pt idx="378">
                  <c:v>3790.0</c:v>
                </c:pt>
                <c:pt idx="379">
                  <c:v>3800.0</c:v>
                </c:pt>
                <c:pt idx="380">
                  <c:v>3810.0</c:v>
                </c:pt>
                <c:pt idx="381">
                  <c:v>3820.0</c:v>
                </c:pt>
                <c:pt idx="382">
                  <c:v>3830.0</c:v>
                </c:pt>
                <c:pt idx="383">
                  <c:v>3840.0</c:v>
                </c:pt>
                <c:pt idx="384">
                  <c:v>3850.0</c:v>
                </c:pt>
                <c:pt idx="385">
                  <c:v>3860.0</c:v>
                </c:pt>
                <c:pt idx="386">
                  <c:v>3870.0</c:v>
                </c:pt>
                <c:pt idx="387">
                  <c:v>3880.0</c:v>
                </c:pt>
                <c:pt idx="388">
                  <c:v>3890.0</c:v>
                </c:pt>
                <c:pt idx="389">
                  <c:v>3900.0</c:v>
                </c:pt>
                <c:pt idx="390">
                  <c:v>3910.0</c:v>
                </c:pt>
                <c:pt idx="391">
                  <c:v>3920.0</c:v>
                </c:pt>
                <c:pt idx="392">
                  <c:v>3930.0</c:v>
                </c:pt>
                <c:pt idx="393">
                  <c:v>3940.0</c:v>
                </c:pt>
                <c:pt idx="394">
                  <c:v>3950.0</c:v>
                </c:pt>
                <c:pt idx="395">
                  <c:v>3960.0</c:v>
                </c:pt>
                <c:pt idx="396">
                  <c:v>3970.0</c:v>
                </c:pt>
                <c:pt idx="397">
                  <c:v>3980.0</c:v>
                </c:pt>
                <c:pt idx="398">
                  <c:v>3990.0</c:v>
                </c:pt>
                <c:pt idx="399">
                  <c:v>4000.0</c:v>
                </c:pt>
                <c:pt idx="400">
                  <c:v>4010.0</c:v>
                </c:pt>
                <c:pt idx="401">
                  <c:v>4020.0</c:v>
                </c:pt>
                <c:pt idx="402">
                  <c:v>4030.0</c:v>
                </c:pt>
                <c:pt idx="403">
                  <c:v>4040.0</c:v>
                </c:pt>
                <c:pt idx="404">
                  <c:v>4050.0</c:v>
                </c:pt>
                <c:pt idx="405">
                  <c:v>4060.0</c:v>
                </c:pt>
                <c:pt idx="406">
                  <c:v>4070.0</c:v>
                </c:pt>
                <c:pt idx="407">
                  <c:v>4080.0</c:v>
                </c:pt>
                <c:pt idx="408">
                  <c:v>4090.0</c:v>
                </c:pt>
                <c:pt idx="409">
                  <c:v>4100.0</c:v>
                </c:pt>
                <c:pt idx="410">
                  <c:v>4110.0</c:v>
                </c:pt>
                <c:pt idx="411">
                  <c:v>4120.0</c:v>
                </c:pt>
                <c:pt idx="412">
                  <c:v>4130.0</c:v>
                </c:pt>
                <c:pt idx="413">
                  <c:v>4140.0</c:v>
                </c:pt>
                <c:pt idx="414">
                  <c:v>4150.0</c:v>
                </c:pt>
                <c:pt idx="415">
                  <c:v>4160.0</c:v>
                </c:pt>
                <c:pt idx="416">
                  <c:v>4170.0</c:v>
                </c:pt>
                <c:pt idx="417">
                  <c:v>4180.0</c:v>
                </c:pt>
                <c:pt idx="418">
                  <c:v>4190.0</c:v>
                </c:pt>
                <c:pt idx="419">
                  <c:v>4200.0</c:v>
                </c:pt>
                <c:pt idx="420">
                  <c:v>4210.0</c:v>
                </c:pt>
                <c:pt idx="421">
                  <c:v>4220.0</c:v>
                </c:pt>
                <c:pt idx="422">
                  <c:v>4230.0</c:v>
                </c:pt>
                <c:pt idx="423">
                  <c:v>4240.0</c:v>
                </c:pt>
                <c:pt idx="424">
                  <c:v>4250.0</c:v>
                </c:pt>
                <c:pt idx="425">
                  <c:v>4260.0</c:v>
                </c:pt>
                <c:pt idx="426">
                  <c:v>4270.0</c:v>
                </c:pt>
                <c:pt idx="427">
                  <c:v>4280.0</c:v>
                </c:pt>
                <c:pt idx="428">
                  <c:v>4290.0</c:v>
                </c:pt>
                <c:pt idx="429">
                  <c:v>4300.0</c:v>
                </c:pt>
                <c:pt idx="430">
                  <c:v>4310.0</c:v>
                </c:pt>
                <c:pt idx="431">
                  <c:v>4320.0</c:v>
                </c:pt>
                <c:pt idx="432">
                  <c:v>4330.0</c:v>
                </c:pt>
                <c:pt idx="433">
                  <c:v>4340.0</c:v>
                </c:pt>
                <c:pt idx="434">
                  <c:v>4350.0</c:v>
                </c:pt>
                <c:pt idx="435">
                  <c:v>4360.0</c:v>
                </c:pt>
                <c:pt idx="436">
                  <c:v>4370.0</c:v>
                </c:pt>
                <c:pt idx="437">
                  <c:v>4380.0</c:v>
                </c:pt>
                <c:pt idx="438">
                  <c:v>4390.0</c:v>
                </c:pt>
                <c:pt idx="439">
                  <c:v>4400.0</c:v>
                </c:pt>
                <c:pt idx="440">
                  <c:v>4410.0</c:v>
                </c:pt>
                <c:pt idx="441">
                  <c:v>4420.0</c:v>
                </c:pt>
                <c:pt idx="442">
                  <c:v>4430.0</c:v>
                </c:pt>
                <c:pt idx="443">
                  <c:v>4440.0</c:v>
                </c:pt>
                <c:pt idx="444">
                  <c:v>4450.0</c:v>
                </c:pt>
                <c:pt idx="445">
                  <c:v>4460.0</c:v>
                </c:pt>
                <c:pt idx="446">
                  <c:v>4470.0</c:v>
                </c:pt>
                <c:pt idx="447">
                  <c:v>4480.0</c:v>
                </c:pt>
                <c:pt idx="448">
                  <c:v>4490.0</c:v>
                </c:pt>
                <c:pt idx="449">
                  <c:v>4500.0</c:v>
                </c:pt>
                <c:pt idx="450">
                  <c:v>4510.0</c:v>
                </c:pt>
                <c:pt idx="451">
                  <c:v>4520.0</c:v>
                </c:pt>
                <c:pt idx="452">
                  <c:v>4530.0</c:v>
                </c:pt>
                <c:pt idx="453">
                  <c:v>4540.0</c:v>
                </c:pt>
                <c:pt idx="454">
                  <c:v>4550.0</c:v>
                </c:pt>
                <c:pt idx="455">
                  <c:v>4560.0</c:v>
                </c:pt>
                <c:pt idx="456">
                  <c:v>4570.0</c:v>
                </c:pt>
                <c:pt idx="457">
                  <c:v>4580.0</c:v>
                </c:pt>
                <c:pt idx="458">
                  <c:v>4590.0</c:v>
                </c:pt>
                <c:pt idx="459">
                  <c:v>4600.0</c:v>
                </c:pt>
                <c:pt idx="460">
                  <c:v>4610.0</c:v>
                </c:pt>
                <c:pt idx="461">
                  <c:v>4620.0</c:v>
                </c:pt>
                <c:pt idx="462">
                  <c:v>4630.0</c:v>
                </c:pt>
                <c:pt idx="463">
                  <c:v>4640.0</c:v>
                </c:pt>
                <c:pt idx="464">
                  <c:v>4650.0</c:v>
                </c:pt>
                <c:pt idx="465">
                  <c:v>4660.0</c:v>
                </c:pt>
                <c:pt idx="466">
                  <c:v>4670.0</c:v>
                </c:pt>
                <c:pt idx="467">
                  <c:v>4680.0</c:v>
                </c:pt>
                <c:pt idx="468">
                  <c:v>4690.0</c:v>
                </c:pt>
                <c:pt idx="469">
                  <c:v>4700.0</c:v>
                </c:pt>
                <c:pt idx="470">
                  <c:v>4710.0</c:v>
                </c:pt>
                <c:pt idx="471">
                  <c:v>4720.0</c:v>
                </c:pt>
                <c:pt idx="472">
                  <c:v>4730.0</c:v>
                </c:pt>
                <c:pt idx="473">
                  <c:v>4740.0</c:v>
                </c:pt>
                <c:pt idx="474">
                  <c:v>4750.0</c:v>
                </c:pt>
                <c:pt idx="475">
                  <c:v>4760.0</c:v>
                </c:pt>
                <c:pt idx="476">
                  <c:v>4770.0</c:v>
                </c:pt>
                <c:pt idx="477">
                  <c:v>4780.0</c:v>
                </c:pt>
                <c:pt idx="478">
                  <c:v>4790.0</c:v>
                </c:pt>
                <c:pt idx="479">
                  <c:v>4800.0</c:v>
                </c:pt>
                <c:pt idx="480">
                  <c:v>4810.0</c:v>
                </c:pt>
                <c:pt idx="481">
                  <c:v>4820.0</c:v>
                </c:pt>
                <c:pt idx="482">
                  <c:v>4830.0</c:v>
                </c:pt>
                <c:pt idx="483">
                  <c:v>4840.0</c:v>
                </c:pt>
                <c:pt idx="484">
                  <c:v>4850.0</c:v>
                </c:pt>
                <c:pt idx="485">
                  <c:v>4860.0</c:v>
                </c:pt>
                <c:pt idx="486">
                  <c:v>4870.0</c:v>
                </c:pt>
                <c:pt idx="487">
                  <c:v>4880.0</c:v>
                </c:pt>
                <c:pt idx="488">
                  <c:v>4890.0</c:v>
                </c:pt>
                <c:pt idx="489">
                  <c:v>4900.0</c:v>
                </c:pt>
                <c:pt idx="490">
                  <c:v>4910.0</c:v>
                </c:pt>
                <c:pt idx="491">
                  <c:v>4920.0</c:v>
                </c:pt>
                <c:pt idx="492">
                  <c:v>4930.0</c:v>
                </c:pt>
                <c:pt idx="493">
                  <c:v>4940.0</c:v>
                </c:pt>
                <c:pt idx="494">
                  <c:v>4950.0</c:v>
                </c:pt>
                <c:pt idx="495">
                  <c:v>4960.0</c:v>
                </c:pt>
                <c:pt idx="496">
                  <c:v>4970.0</c:v>
                </c:pt>
                <c:pt idx="497">
                  <c:v>4980.0</c:v>
                </c:pt>
                <c:pt idx="498">
                  <c:v>4990.0</c:v>
                </c:pt>
                <c:pt idx="499">
                  <c:v>5000.0</c:v>
                </c:pt>
                <c:pt idx="500">
                  <c:v>5010.0</c:v>
                </c:pt>
                <c:pt idx="501">
                  <c:v>5020.0</c:v>
                </c:pt>
                <c:pt idx="502">
                  <c:v>5030.0</c:v>
                </c:pt>
                <c:pt idx="503">
                  <c:v>5040.0</c:v>
                </c:pt>
                <c:pt idx="504">
                  <c:v>5050.0</c:v>
                </c:pt>
                <c:pt idx="505">
                  <c:v>5060.0</c:v>
                </c:pt>
                <c:pt idx="506">
                  <c:v>5070.0</c:v>
                </c:pt>
                <c:pt idx="507">
                  <c:v>5080.0</c:v>
                </c:pt>
                <c:pt idx="508">
                  <c:v>5090.0</c:v>
                </c:pt>
                <c:pt idx="509">
                  <c:v>5100.0</c:v>
                </c:pt>
                <c:pt idx="510">
                  <c:v>5110.0</c:v>
                </c:pt>
                <c:pt idx="511">
                  <c:v>5120.0</c:v>
                </c:pt>
                <c:pt idx="512">
                  <c:v>5130.0</c:v>
                </c:pt>
                <c:pt idx="513">
                  <c:v>5140.0</c:v>
                </c:pt>
                <c:pt idx="514">
                  <c:v>5150.0</c:v>
                </c:pt>
                <c:pt idx="515">
                  <c:v>5160.0</c:v>
                </c:pt>
                <c:pt idx="516">
                  <c:v>5170.0</c:v>
                </c:pt>
                <c:pt idx="517">
                  <c:v>5180.0</c:v>
                </c:pt>
                <c:pt idx="518">
                  <c:v>5190.0</c:v>
                </c:pt>
                <c:pt idx="519">
                  <c:v>5200.0</c:v>
                </c:pt>
                <c:pt idx="520">
                  <c:v>5210.0</c:v>
                </c:pt>
                <c:pt idx="521">
                  <c:v>5220.0</c:v>
                </c:pt>
                <c:pt idx="522">
                  <c:v>5230.0</c:v>
                </c:pt>
                <c:pt idx="523">
                  <c:v>5240.0</c:v>
                </c:pt>
                <c:pt idx="524">
                  <c:v>5250.0</c:v>
                </c:pt>
                <c:pt idx="525">
                  <c:v>5260.0</c:v>
                </c:pt>
                <c:pt idx="526">
                  <c:v>5270.0</c:v>
                </c:pt>
                <c:pt idx="527">
                  <c:v>5280.0</c:v>
                </c:pt>
                <c:pt idx="528">
                  <c:v>5290.0</c:v>
                </c:pt>
                <c:pt idx="529">
                  <c:v>5300.0</c:v>
                </c:pt>
                <c:pt idx="530">
                  <c:v>5310.0</c:v>
                </c:pt>
                <c:pt idx="531">
                  <c:v>5320.0</c:v>
                </c:pt>
                <c:pt idx="532">
                  <c:v>5330.0</c:v>
                </c:pt>
                <c:pt idx="533">
                  <c:v>5340.0</c:v>
                </c:pt>
                <c:pt idx="534">
                  <c:v>5350.0</c:v>
                </c:pt>
                <c:pt idx="535">
                  <c:v>5360.0</c:v>
                </c:pt>
                <c:pt idx="536">
                  <c:v>5370.0</c:v>
                </c:pt>
                <c:pt idx="537">
                  <c:v>5380.0</c:v>
                </c:pt>
                <c:pt idx="538">
                  <c:v>5390.0</c:v>
                </c:pt>
                <c:pt idx="539">
                  <c:v>5400.0</c:v>
                </c:pt>
                <c:pt idx="540">
                  <c:v>5410.0</c:v>
                </c:pt>
                <c:pt idx="541">
                  <c:v>5420.0</c:v>
                </c:pt>
                <c:pt idx="542">
                  <c:v>5430.0</c:v>
                </c:pt>
                <c:pt idx="543">
                  <c:v>5440.0</c:v>
                </c:pt>
                <c:pt idx="544">
                  <c:v>5450.0</c:v>
                </c:pt>
                <c:pt idx="545">
                  <c:v>5460.0</c:v>
                </c:pt>
                <c:pt idx="546">
                  <c:v>5470.0</c:v>
                </c:pt>
                <c:pt idx="547">
                  <c:v>5480.0</c:v>
                </c:pt>
                <c:pt idx="548">
                  <c:v>5490.0</c:v>
                </c:pt>
                <c:pt idx="549">
                  <c:v>5500.0</c:v>
                </c:pt>
                <c:pt idx="550">
                  <c:v>5510.0</c:v>
                </c:pt>
                <c:pt idx="551">
                  <c:v>5520.0</c:v>
                </c:pt>
                <c:pt idx="552">
                  <c:v>5530.0</c:v>
                </c:pt>
                <c:pt idx="553">
                  <c:v>5540.0</c:v>
                </c:pt>
                <c:pt idx="554">
                  <c:v>5550.0</c:v>
                </c:pt>
                <c:pt idx="555">
                  <c:v>5560.0</c:v>
                </c:pt>
                <c:pt idx="556">
                  <c:v>5570.0</c:v>
                </c:pt>
                <c:pt idx="557">
                  <c:v>5580.0</c:v>
                </c:pt>
                <c:pt idx="558">
                  <c:v>5590.0</c:v>
                </c:pt>
                <c:pt idx="559">
                  <c:v>5600.0</c:v>
                </c:pt>
                <c:pt idx="560">
                  <c:v>5610.0</c:v>
                </c:pt>
                <c:pt idx="561">
                  <c:v>5620.0</c:v>
                </c:pt>
                <c:pt idx="562">
                  <c:v>5630.0</c:v>
                </c:pt>
                <c:pt idx="563">
                  <c:v>5640.0</c:v>
                </c:pt>
                <c:pt idx="564">
                  <c:v>5650.0</c:v>
                </c:pt>
                <c:pt idx="565">
                  <c:v>5660.0</c:v>
                </c:pt>
                <c:pt idx="566">
                  <c:v>5670.0</c:v>
                </c:pt>
                <c:pt idx="567">
                  <c:v>5680.0</c:v>
                </c:pt>
                <c:pt idx="568">
                  <c:v>5690.0</c:v>
                </c:pt>
                <c:pt idx="569">
                  <c:v>5700.0</c:v>
                </c:pt>
                <c:pt idx="570">
                  <c:v>5710.0</c:v>
                </c:pt>
                <c:pt idx="571">
                  <c:v>5720.0</c:v>
                </c:pt>
                <c:pt idx="572">
                  <c:v>5730.0</c:v>
                </c:pt>
                <c:pt idx="573">
                  <c:v>5740.0</c:v>
                </c:pt>
                <c:pt idx="574">
                  <c:v>5750.0</c:v>
                </c:pt>
                <c:pt idx="575">
                  <c:v>5760.0</c:v>
                </c:pt>
                <c:pt idx="576">
                  <c:v>5770.0</c:v>
                </c:pt>
                <c:pt idx="577">
                  <c:v>5780.0</c:v>
                </c:pt>
                <c:pt idx="578">
                  <c:v>5790.0</c:v>
                </c:pt>
                <c:pt idx="579">
                  <c:v>5800.0</c:v>
                </c:pt>
                <c:pt idx="580">
                  <c:v>5810.0</c:v>
                </c:pt>
                <c:pt idx="581">
                  <c:v>5820.0</c:v>
                </c:pt>
                <c:pt idx="582">
                  <c:v>5830.0</c:v>
                </c:pt>
                <c:pt idx="583">
                  <c:v>5840.0</c:v>
                </c:pt>
                <c:pt idx="584">
                  <c:v>5850.0</c:v>
                </c:pt>
                <c:pt idx="585">
                  <c:v>5860.0</c:v>
                </c:pt>
                <c:pt idx="586">
                  <c:v>5870.0</c:v>
                </c:pt>
                <c:pt idx="587">
                  <c:v>5880.0</c:v>
                </c:pt>
                <c:pt idx="588">
                  <c:v>5890.0</c:v>
                </c:pt>
                <c:pt idx="589">
                  <c:v>5900.0</c:v>
                </c:pt>
                <c:pt idx="590">
                  <c:v>5910.0</c:v>
                </c:pt>
                <c:pt idx="591">
                  <c:v>5920.0</c:v>
                </c:pt>
                <c:pt idx="592">
                  <c:v>5930.0</c:v>
                </c:pt>
                <c:pt idx="593">
                  <c:v>5940.0</c:v>
                </c:pt>
                <c:pt idx="594">
                  <c:v>5950.0</c:v>
                </c:pt>
                <c:pt idx="595">
                  <c:v>5960.0</c:v>
                </c:pt>
                <c:pt idx="596">
                  <c:v>5970.0</c:v>
                </c:pt>
                <c:pt idx="597">
                  <c:v>5980.0</c:v>
                </c:pt>
                <c:pt idx="598">
                  <c:v>5990.0</c:v>
                </c:pt>
                <c:pt idx="599">
                  <c:v>6000.0</c:v>
                </c:pt>
                <c:pt idx="600">
                  <c:v>6010.0</c:v>
                </c:pt>
                <c:pt idx="601">
                  <c:v>6020.0</c:v>
                </c:pt>
                <c:pt idx="602">
                  <c:v>6030.0</c:v>
                </c:pt>
                <c:pt idx="603">
                  <c:v>6040.0</c:v>
                </c:pt>
                <c:pt idx="604">
                  <c:v>6050.0</c:v>
                </c:pt>
                <c:pt idx="605">
                  <c:v>6060.0</c:v>
                </c:pt>
                <c:pt idx="606">
                  <c:v>6070.0</c:v>
                </c:pt>
                <c:pt idx="607">
                  <c:v>6080.0</c:v>
                </c:pt>
                <c:pt idx="608">
                  <c:v>6090.0</c:v>
                </c:pt>
                <c:pt idx="609">
                  <c:v>6100.0</c:v>
                </c:pt>
                <c:pt idx="610">
                  <c:v>6110.0</c:v>
                </c:pt>
                <c:pt idx="611">
                  <c:v>6120.0</c:v>
                </c:pt>
                <c:pt idx="612">
                  <c:v>6130.0</c:v>
                </c:pt>
                <c:pt idx="613">
                  <c:v>6140.0</c:v>
                </c:pt>
                <c:pt idx="614">
                  <c:v>6150.0</c:v>
                </c:pt>
                <c:pt idx="615">
                  <c:v>6160.0</c:v>
                </c:pt>
                <c:pt idx="616">
                  <c:v>6170.0</c:v>
                </c:pt>
                <c:pt idx="617">
                  <c:v>6180.0</c:v>
                </c:pt>
                <c:pt idx="618">
                  <c:v>6190.0</c:v>
                </c:pt>
                <c:pt idx="619">
                  <c:v>6200.0</c:v>
                </c:pt>
                <c:pt idx="620">
                  <c:v>6210.0</c:v>
                </c:pt>
                <c:pt idx="621">
                  <c:v>6220.0</c:v>
                </c:pt>
                <c:pt idx="622">
                  <c:v>6230.0</c:v>
                </c:pt>
                <c:pt idx="623">
                  <c:v>6240.0</c:v>
                </c:pt>
                <c:pt idx="624">
                  <c:v>6250.0</c:v>
                </c:pt>
                <c:pt idx="625">
                  <c:v>6260.0</c:v>
                </c:pt>
                <c:pt idx="626">
                  <c:v>6270.0</c:v>
                </c:pt>
                <c:pt idx="627">
                  <c:v>6280.0</c:v>
                </c:pt>
                <c:pt idx="628">
                  <c:v>6290.0</c:v>
                </c:pt>
                <c:pt idx="629">
                  <c:v>6300.0</c:v>
                </c:pt>
                <c:pt idx="630">
                  <c:v>6310.0</c:v>
                </c:pt>
                <c:pt idx="631">
                  <c:v>6320.0</c:v>
                </c:pt>
                <c:pt idx="632">
                  <c:v>6330.0</c:v>
                </c:pt>
                <c:pt idx="633">
                  <c:v>6340.0</c:v>
                </c:pt>
                <c:pt idx="634">
                  <c:v>6350.0</c:v>
                </c:pt>
                <c:pt idx="635">
                  <c:v>6360.0</c:v>
                </c:pt>
                <c:pt idx="636">
                  <c:v>6370.0</c:v>
                </c:pt>
                <c:pt idx="637">
                  <c:v>6380.0</c:v>
                </c:pt>
                <c:pt idx="638">
                  <c:v>6390.0</c:v>
                </c:pt>
                <c:pt idx="639">
                  <c:v>6400.0</c:v>
                </c:pt>
                <c:pt idx="640">
                  <c:v>6410.0</c:v>
                </c:pt>
                <c:pt idx="641">
                  <c:v>6420.0</c:v>
                </c:pt>
                <c:pt idx="642">
                  <c:v>6430.0</c:v>
                </c:pt>
                <c:pt idx="643">
                  <c:v>6440.0</c:v>
                </c:pt>
                <c:pt idx="644">
                  <c:v>6450.0</c:v>
                </c:pt>
                <c:pt idx="645">
                  <c:v>6460.0</c:v>
                </c:pt>
                <c:pt idx="646">
                  <c:v>6470.0</c:v>
                </c:pt>
                <c:pt idx="647">
                  <c:v>6480.0</c:v>
                </c:pt>
                <c:pt idx="648">
                  <c:v>6490.0</c:v>
                </c:pt>
                <c:pt idx="649">
                  <c:v>6500.0</c:v>
                </c:pt>
                <c:pt idx="650">
                  <c:v>6510.0</c:v>
                </c:pt>
                <c:pt idx="651">
                  <c:v>6520.0</c:v>
                </c:pt>
                <c:pt idx="652">
                  <c:v>6530.0</c:v>
                </c:pt>
                <c:pt idx="653">
                  <c:v>6540.0</c:v>
                </c:pt>
                <c:pt idx="654">
                  <c:v>6550.0</c:v>
                </c:pt>
                <c:pt idx="655">
                  <c:v>6560.0</c:v>
                </c:pt>
                <c:pt idx="656">
                  <c:v>6570.0</c:v>
                </c:pt>
                <c:pt idx="657">
                  <c:v>6580.0</c:v>
                </c:pt>
                <c:pt idx="658">
                  <c:v>6590.0</c:v>
                </c:pt>
                <c:pt idx="659">
                  <c:v>6600.0</c:v>
                </c:pt>
                <c:pt idx="660">
                  <c:v>6610.0</c:v>
                </c:pt>
                <c:pt idx="661">
                  <c:v>6620.0</c:v>
                </c:pt>
                <c:pt idx="662">
                  <c:v>6630.0</c:v>
                </c:pt>
                <c:pt idx="663">
                  <c:v>6640.0</c:v>
                </c:pt>
                <c:pt idx="664">
                  <c:v>6650.0</c:v>
                </c:pt>
                <c:pt idx="665">
                  <c:v>6660.0</c:v>
                </c:pt>
                <c:pt idx="666">
                  <c:v>6670.0</c:v>
                </c:pt>
                <c:pt idx="667">
                  <c:v>6680.0</c:v>
                </c:pt>
                <c:pt idx="668">
                  <c:v>6690.0</c:v>
                </c:pt>
                <c:pt idx="669">
                  <c:v>6700.0</c:v>
                </c:pt>
                <c:pt idx="670">
                  <c:v>6710.0</c:v>
                </c:pt>
                <c:pt idx="671">
                  <c:v>6720.0</c:v>
                </c:pt>
                <c:pt idx="672">
                  <c:v>6730.0</c:v>
                </c:pt>
                <c:pt idx="673">
                  <c:v>6740.0</c:v>
                </c:pt>
                <c:pt idx="674">
                  <c:v>6750.0</c:v>
                </c:pt>
                <c:pt idx="675">
                  <c:v>6760.0</c:v>
                </c:pt>
                <c:pt idx="676">
                  <c:v>6770.0</c:v>
                </c:pt>
                <c:pt idx="677">
                  <c:v>6780.0</c:v>
                </c:pt>
                <c:pt idx="678">
                  <c:v>6790.0</c:v>
                </c:pt>
                <c:pt idx="679">
                  <c:v>6800.0</c:v>
                </c:pt>
                <c:pt idx="680">
                  <c:v>6810.0</c:v>
                </c:pt>
                <c:pt idx="681">
                  <c:v>6820.0</c:v>
                </c:pt>
                <c:pt idx="682">
                  <c:v>6830.0</c:v>
                </c:pt>
                <c:pt idx="683">
                  <c:v>6840.0</c:v>
                </c:pt>
                <c:pt idx="684">
                  <c:v>6850.0</c:v>
                </c:pt>
                <c:pt idx="685">
                  <c:v>6860.0</c:v>
                </c:pt>
                <c:pt idx="686">
                  <c:v>6870.0</c:v>
                </c:pt>
                <c:pt idx="687">
                  <c:v>6880.0</c:v>
                </c:pt>
                <c:pt idx="688">
                  <c:v>6890.0</c:v>
                </c:pt>
                <c:pt idx="689">
                  <c:v>6900.0</c:v>
                </c:pt>
                <c:pt idx="690">
                  <c:v>6910.0</c:v>
                </c:pt>
                <c:pt idx="691">
                  <c:v>6920.0</c:v>
                </c:pt>
                <c:pt idx="692">
                  <c:v>6930.0</c:v>
                </c:pt>
                <c:pt idx="693">
                  <c:v>6940.0</c:v>
                </c:pt>
                <c:pt idx="694">
                  <c:v>6950.0</c:v>
                </c:pt>
                <c:pt idx="695">
                  <c:v>6960.0</c:v>
                </c:pt>
                <c:pt idx="696">
                  <c:v>6970.0</c:v>
                </c:pt>
                <c:pt idx="697">
                  <c:v>6980.0</c:v>
                </c:pt>
                <c:pt idx="698">
                  <c:v>6990.0</c:v>
                </c:pt>
                <c:pt idx="699">
                  <c:v>7000.0</c:v>
                </c:pt>
                <c:pt idx="700">
                  <c:v>7010.0</c:v>
                </c:pt>
                <c:pt idx="701">
                  <c:v>7020.0</c:v>
                </c:pt>
                <c:pt idx="702">
                  <c:v>7030.0</c:v>
                </c:pt>
                <c:pt idx="703">
                  <c:v>7040.0</c:v>
                </c:pt>
                <c:pt idx="704">
                  <c:v>7050.0</c:v>
                </c:pt>
                <c:pt idx="705">
                  <c:v>7060.0</c:v>
                </c:pt>
                <c:pt idx="706">
                  <c:v>7070.0</c:v>
                </c:pt>
                <c:pt idx="707">
                  <c:v>7080.0</c:v>
                </c:pt>
                <c:pt idx="708">
                  <c:v>7090.0</c:v>
                </c:pt>
                <c:pt idx="709">
                  <c:v>7100.0</c:v>
                </c:pt>
                <c:pt idx="710">
                  <c:v>7110.0</c:v>
                </c:pt>
                <c:pt idx="711">
                  <c:v>7120.0</c:v>
                </c:pt>
                <c:pt idx="712">
                  <c:v>7130.0</c:v>
                </c:pt>
                <c:pt idx="713">
                  <c:v>7140.0</c:v>
                </c:pt>
                <c:pt idx="714">
                  <c:v>7150.0</c:v>
                </c:pt>
                <c:pt idx="715">
                  <c:v>7160.0</c:v>
                </c:pt>
                <c:pt idx="716">
                  <c:v>7170.0</c:v>
                </c:pt>
                <c:pt idx="717">
                  <c:v>7180.0</c:v>
                </c:pt>
                <c:pt idx="718">
                  <c:v>7190.0</c:v>
                </c:pt>
                <c:pt idx="719">
                  <c:v>7200.0</c:v>
                </c:pt>
                <c:pt idx="720">
                  <c:v>7210.0</c:v>
                </c:pt>
                <c:pt idx="721">
                  <c:v>7220.0</c:v>
                </c:pt>
                <c:pt idx="722">
                  <c:v>7230.0</c:v>
                </c:pt>
                <c:pt idx="723">
                  <c:v>7240.0</c:v>
                </c:pt>
                <c:pt idx="724">
                  <c:v>7250.0</c:v>
                </c:pt>
                <c:pt idx="725">
                  <c:v>7260.0</c:v>
                </c:pt>
                <c:pt idx="726">
                  <c:v>7270.0</c:v>
                </c:pt>
                <c:pt idx="727">
                  <c:v>7280.0</c:v>
                </c:pt>
                <c:pt idx="728">
                  <c:v>7290.0</c:v>
                </c:pt>
                <c:pt idx="729">
                  <c:v>7300.0</c:v>
                </c:pt>
                <c:pt idx="730">
                  <c:v>7310.0</c:v>
                </c:pt>
                <c:pt idx="731">
                  <c:v>7320.0</c:v>
                </c:pt>
                <c:pt idx="732">
                  <c:v>7330.0</c:v>
                </c:pt>
                <c:pt idx="733">
                  <c:v>7340.0</c:v>
                </c:pt>
                <c:pt idx="734">
                  <c:v>7350.0</c:v>
                </c:pt>
                <c:pt idx="735">
                  <c:v>7360.0</c:v>
                </c:pt>
                <c:pt idx="736">
                  <c:v>7370.0</c:v>
                </c:pt>
                <c:pt idx="737">
                  <c:v>7380.0</c:v>
                </c:pt>
                <c:pt idx="738">
                  <c:v>7390.0</c:v>
                </c:pt>
                <c:pt idx="739">
                  <c:v>7400.0</c:v>
                </c:pt>
                <c:pt idx="740">
                  <c:v>7410.0</c:v>
                </c:pt>
                <c:pt idx="741">
                  <c:v>7420.0</c:v>
                </c:pt>
                <c:pt idx="742">
                  <c:v>7430.0</c:v>
                </c:pt>
                <c:pt idx="743">
                  <c:v>7440.0</c:v>
                </c:pt>
                <c:pt idx="744">
                  <c:v>7450.0</c:v>
                </c:pt>
                <c:pt idx="745">
                  <c:v>7460.0</c:v>
                </c:pt>
                <c:pt idx="746">
                  <c:v>7470.0</c:v>
                </c:pt>
                <c:pt idx="747">
                  <c:v>7480.0</c:v>
                </c:pt>
                <c:pt idx="748">
                  <c:v>7490.0</c:v>
                </c:pt>
                <c:pt idx="749">
                  <c:v>7500.0</c:v>
                </c:pt>
                <c:pt idx="750">
                  <c:v>7510.0</c:v>
                </c:pt>
                <c:pt idx="751">
                  <c:v>7520.0</c:v>
                </c:pt>
                <c:pt idx="752">
                  <c:v>7530.0</c:v>
                </c:pt>
                <c:pt idx="753">
                  <c:v>7540.0</c:v>
                </c:pt>
                <c:pt idx="754">
                  <c:v>7550.0</c:v>
                </c:pt>
                <c:pt idx="755">
                  <c:v>7560.0</c:v>
                </c:pt>
                <c:pt idx="756">
                  <c:v>7570.0</c:v>
                </c:pt>
                <c:pt idx="757">
                  <c:v>7580.0</c:v>
                </c:pt>
                <c:pt idx="758">
                  <c:v>7590.0</c:v>
                </c:pt>
                <c:pt idx="759">
                  <c:v>7600.0</c:v>
                </c:pt>
                <c:pt idx="760">
                  <c:v>7610.0</c:v>
                </c:pt>
                <c:pt idx="761">
                  <c:v>7620.0</c:v>
                </c:pt>
                <c:pt idx="762">
                  <c:v>7630.0</c:v>
                </c:pt>
                <c:pt idx="763">
                  <c:v>7640.0</c:v>
                </c:pt>
                <c:pt idx="764">
                  <c:v>7650.0</c:v>
                </c:pt>
                <c:pt idx="765">
                  <c:v>7660.0</c:v>
                </c:pt>
                <c:pt idx="766">
                  <c:v>7670.0</c:v>
                </c:pt>
                <c:pt idx="767">
                  <c:v>7680.0</c:v>
                </c:pt>
                <c:pt idx="768">
                  <c:v>7690.0</c:v>
                </c:pt>
                <c:pt idx="769">
                  <c:v>7700.0</c:v>
                </c:pt>
                <c:pt idx="770">
                  <c:v>7710.0</c:v>
                </c:pt>
                <c:pt idx="771">
                  <c:v>7720.0</c:v>
                </c:pt>
                <c:pt idx="772">
                  <c:v>7730.0</c:v>
                </c:pt>
                <c:pt idx="773">
                  <c:v>7740.0</c:v>
                </c:pt>
                <c:pt idx="774">
                  <c:v>7750.0</c:v>
                </c:pt>
                <c:pt idx="775">
                  <c:v>7760.0</c:v>
                </c:pt>
                <c:pt idx="776">
                  <c:v>7770.0</c:v>
                </c:pt>
                <c:pt idx="777">
                  <c:v>7780.0</c:v>
                </c:pt>
                <c:pt idx="778">
                  <c:v>7790.0</c:v>
                </c:pt>
                <c:pt idx="779">
                  <c:v>7800.0</c:v>
                </c:pt>
                <c:pt idx="780">
                  <c:v>7810.0</c:v>
                </c:pt>
                <c:pt idx="781">
                  <c:v>7820.0</c:v>
                </c:pt>
                <c:pt idx="782">
                  <c:v>7830.0</c:v>
                </c:pt>
                <c:pt idx="783">
                  <c:v>7840.0</c:v>
                </c:pt>
                <c:pt idx="784">
                  <c:v>7850.0</c:v>
                </c:pt>
                <c:pt idx="785">
                  <c:v>7860.0</c:v>
                </c:pt>
                <c:pt idx="786">
                  <c:v>7870.0</c:v>
                </c:pt>
                <c:pt idx="787">
                  <c:v>7880.0</c:v>
                </c:pt>
                <c:pt idx="788">
                  <c:v>7890.0</c:v>
                </c:pt>
                <c:pt idx="789">
                  <c:v>7900.0</c:v>
                </c:pt>
                <c:pt idx="790">
                  <c:v>7910.0</c:v>
                </c:pt>
                <c:pt idx="791">
                  <c:v>7920.0</c:v>
                </c:pt>
                <c:pt idx="792">
                  <c:v>7930.0</c:v>
                </c:pt>
                <c:pt idx="793">
                  <c:v>7940.0</c:v>
                </c:pt>
                <c:pt idx="794">
                  <c:v>7950.0</c:v>
                </c:pt>
                <c:pt idx="795">
                  <c:v>7960.0</c:v>
                </c:pt>
                <c:pt idx="796">
                  <c:v>7970.0</c:v>
                </c:pt>
                <c:pt idx="797">
                  <c:v>7980.0</c:v>
                </c:pt>
                <c:pt idx="798">
                  <c:v>7990.0</c:v>
                </c:pt>
                <c:pt idx="799">
                  <c:v>8000.0</c:v>
                </c:pt>
                <c:pt idx="800">
                  <c:v>8010.0</c:v>
                </c:pt>
                <c:pt idx="801">
                  <c:v>8020.0</c:v>
                </c:pt>
                <c:pt idx="802">
                  <c:v>8030.0</c:v>
                </c:pt>
                <c:pt idx="803">
                  <c:v>8040.0</c:v>
                </c:pt>
                <c:pt idx="804">
                  <c:v>8050.0</c:v>
                </c:pt>
                <c:pt idx="805">
                  <c:v>8060.0</c:v>
                </c:pt>
                <c:pt idx="806">
                  <c:v>8070.0</c:v>
                </c:pt>
                <c:pt idx="807">
                  <c:v>8080.0</c:v>
                </c:pt>
                <c:pt idx="808">
                  <c:v>8090.0</c:v>
                </c:pt>
                <c:pt idx="809">
                  <c:v>8100.0</c:v>
                </c:pt>
                <c:pt idx="810">
                  <c:v>8110.0</c:v>
                </c:pt>
                <c:pt idx="811">
                  <c:v>8120.0</c:v>
                </c:pt>
                <c:pt idx="812">
                  <c:v>8130.0</c:v>
                </c:pt>
                <c:pt idx="813">
                  <c:v>8140.0</c:v>
                </c:pt>
                <c:pt idx="814">
                  <c:v>8150.0</c:v>
                </c:pt>
                <c:pt idx="815">
                  <c:v>8160.0</c:v>
                </c:pt>
                <c:pt idx="816">
                  <c:v>8170.0</c:v>
                </c:pt>
                <c:pt idx="817">
                  <c:v>8180.0</c:v>
                </c:pt>
                <c:pt idx="818">
                  <c:v>8190.0</c:v>
                </c:pt>
                <c:pt idx="819">
                  <c:v>8200.0</c:v>
                </c:pt>
                <c:pt idx="820">
                  <c:v>8210.0</c:v>
                </c:pt>
                <c:pt idx="821">
                  <c:v>8220.0</c:v>
                </c:pt>
                <c:pt idx="822">
                  <c:v>8230.0</c:v>
                </c:pt>
                <c:pt idx="823">
                  <c:v>8240.0</c:v>
                </c:pt>
                <c:pt idx="824">
                  <c:v>8250.0</c:v>
                </c:pt>
                <c:pt idx="825">
                  <c:v>8260.0</c:v>
                </c:pt>
                <c:pt idx="826">
                  <c:v>8270.0</c:v>
                </c:pt>
                <c:pt idx="827">
                  <c:v>8280.0</c:v>
                </c:pt>
                <c:pt idx="828">
                  <c:v>8290.0</c:v>
                </c:pt>
                <c:pt idx="829">
                  <c:v>8300.0</c:v>
                </c:pt>
                <c:pt idx="830">
                  <c:v>8310.0</c:v>
                </c:pt>
                <c:pt idx="831">
                  <c:v>8320.0</c:v>
                </c:pt>
                <c:pt idx="832">
                  <c:v>8330.0</c:v>
                </c:pt>
                <c:pt idx="833">
                  <c:v>8340.0</c:v>
                </c:pt>
                <c:pt idx="834">
                  <c:v>8350.0</c:v>
                </c:pt>
                <c:pt idx="835">
                  <c:v>8360.0</c:v>
                </c:pt>
                <c:pt idx="836">
                  <c:v>8370.0</c:v>
                </c:pt>
                <c:pt idx="837">
                  <c:v>8380.0</c:v>
                </c:pt>
                <c:pt idx="838">
                  <c:v>8390.0</c:v>
                </c:pt>
                <c:pt idx="839">
                  <c:v>8400.0</c:v>
                </c:pt>
                <c:pt idx="840">
                  <c:v>8410.0</c:v>
                </c:pt>
                <c:pt idx="841">
                  <c:v>8420.0</c:v>
                </c:pt>
                <c:pt idx="842">
                  <c:v>8430.0</c:v>
                </c:pt>
                <c:pt idx="843">
                  <c:v>8440.0</c:v>
                </c:pt>
                <c:pt idx="844">
                  <c:v>8450.0</c:v>
                </c:pt>
                <c:pt idx="845">
                  <c:v>8460.0</c:v>
                </c:pt>
                <c:pt idx="846">
                  <c:v>8470.0</c:v>
                </c:pt>
                <c:pt idx="847">
                  <c:v>8480.0</c:v>
                </c:pt>
                <c:pt idx="848">
                  <c:v>8490.0</c:v>
                </c:pt>
                <c:pt idx="849">
                  <c:v>8500.0</c:v>
                </c:pt>
                <c:pt idx="850">
                  <c:v>8510.0</c:v>
                </c:pt>
                <c:pt idx="851">
                  <c:v>8520.0</c:v>
                </c:pt>
                <c:pt idx="852">
                  <c:v>8530.0</c:v>
                </c:pt>
                <c:pt idx="853">
                  <c:v>8540.0</c:v>
                </c:pt>
                <c:pt idx="854">
                  <c:v>8550.0</c:v>
                </c:pt>
                <c:pt idx="855">
                  <c:v>8560.0</c:v>
                </c:pt>
                <c:pt idx="856">
                  <c:v>8570.0</c:v>
                </c:pt>
                <c:pt idx="857">
                  <c:v>8580.0</c:v>
                </c:pt>
                <c:pt idx="858">
                  <c:v>8590.0</c:v>
                </c:pt>
                <c:pt idx="859">
                  <c:v>8600.0</c:v>
                </c:pt>
                <c:pt idx="860">
                  <c:v>8610.0</c:v>
                </c:pt>
                <c:pt idx="861">
                  <c:v>8620.0</c:v>
                </c:pt>
                <c:pt idx="862">
                  <c:v>8630.0</c:v>
                </c:pt>
                <c:pt idx="863">
                  <c:v>8640.0</c:v>
                </c:pt>
                <c:pt idx="864">
                  <c:v>8650.0</c:v>
                </c:pt>
                <c:pt idx="865">
                  <c:v>8660.0</c:v>
                </c:pt>
                <c:pt idx="866">
                  <c:v>8670.0</c:v>
                </c:pt>
                <c:pt idx="867">
                  <c:v>8680.0</c:v>
                </c:pt>
                <c:pt idx="868">
                  <c:v>8690.0</c:v>
                </c:pt>
                <c:pt idx="869">
                  <c:v>8700.0</c:v>
                </c:pt>
                <c:pt idx="870">
                  <c:v>8710.0</c:v>
                </c:pt>
                <c:pt idx="871">
                  <c:v>8720.0</c:v>
                </c:pt>
                <c:pt idx="872">
                  <c:v>8730.0</c:v>
                </c:pt>
                <c:pt idx="873">
                  <c:v>8740.0</c:v>
                </c:pt>
                <c:pt idx="874">
                  <c:v>8750.0</c:v>
                </c:pt>
                <c:pt idx="875">
                  <c:v>8760.0</c:v>
                </c:pt>
                <c:pt idx="876">
                  <c:v>8770.0</c:v>
                </c:pt>
                <c:pt idx="877">
                  <c:v>8780.0</c:v>
                </c:pt>
                <c:pt idx="878">
                  <c:v>8790.0</c:v>
                </c:pt>
                <c:pt idx="879">
                  <c:v>8800.0</c:v>
                </c:pt>
                <c:pt idx="880">
                  <c:v>8810.0</c:v>
                </c:pt>
                <c:pt idx="881">
                  <c:v>8820.0</c:v>
                </c:pt>
                <c:pt idx="882">
                  <c:v>8830.0</c:v>
                </c:pt>
                <c:pt idx="883">
                  <c:v>8840.0</c:v>
                </c:pt>
                <c:pt idx="884">
                  <c:v>8850.0</c:v>
                </c:pt>
                <c:pt idx="885">
                  <c:v>8860.0</c:v>
                </c:pt>
                <c:pt idx="886">
                  <c:v>8870.0</c:v>
                </c:pt>
                <c:pt idx="887">
                  <c:v>8880.0</c:v>
                </c:pt>
                <c:pt idx="888">
                  <c:v>8890.0</c:v>
                </c:pt>
                <c:pt idx="889">
                  <c:v>8900.0</c:v>
                </c:pt>
                <c:pt idx="890">
                  <c:v>8910.0</c:v>
                </c:pt>
                <c:pt idx="891">
                  <c:v>8920.0</c:v>
                </c:pt>
                <c:pt idx="892">
                  <c:v>8930.0</c:v>
                </c:pt>
                <c:pt idx="893">
                  <c:v>8940.0</c:v>
                </c:pt>
                <c:pt idx="894">
                  <c:v>8950.0</c:v>
                </c:pt>
                <c:pt idx="895">
                  <c:v>8960.0</c:v>
                </c:pt>
                <c:pt idx="896">
                  <c:v>8970.0</c:v>
                </c:pt>
                <c:pt idx="897">
                  <c:v>8980.0</c:v>
                </c:pt>
                <c:pt idx="898">
                  <c:v>8990.0</c:v>
                </c:pt>
                <c:pt idx="899">
                  <c:v>9000.0</c:v>
                </c:pt>
                <c:pt idx="900">
                  <c:v>9010.0</c:v>
                </c:pt>
                <c:pt idx="901">
                  <c:v>9020.0</c:v>
                </c:pt>
                <c:pt idx="902">
                  <c:v>9030.0</c:v>
                </c:pt>
                <c:pt idx="903">
                  <c:v>9040.0</c:v>
                </c:pt>
                <c:pt idx="904">
                  <c:v>9050.0</c:v>
                </c:pt>
                <c:pt idx="905">
                  <c:v>9060.0</c:v>
                </c:pt>
                <c:pt idx="906">
                  <c:v>9070.0</c:v>
                </c:pt>
                <c:pt idx="907">
                  <c:v>9080.0</c:v>
                </c:pt>
                <c:pt idx="908">
                  <c:v>9090.0</c:v>
                </c:pt>
                <c:pt idx="909">
                  <c:v>9100.0</c:v>
                </c:pt>
                <c:pt idx="910">
                  <c:v>9110.0</c:v>
                </c:pt>
                <c:pt idx="911">
                  <c:v>9120.0</c:v>
                </c:pt>
                <c:pt idx="912">
                  <c:v>9130.0</c:v>
                </c:pt>
                <c:pt idx="913">
                  <c:v>9140.0</c:v>
                </c:pt>
                <c:pt idx="914">
                  <c:v>9150.0</c:v>
                </c:pt>
                <c:pt idx="915">
                  <c:v>9160.0</c:v>
                </c:pt>
                <c:pt idx="916">
                  <c:v>9170.0</c:v>
                </c:pt>
                <c:pt idx="917">
                  <c:v>9180.0</c:v>
                </c:pt>
                <c:pt idx="918">
                  <c:v>9190.0</c:v>
                </c:pt>
                <c:pt idx="919">
                  <c:v>9200.0</c:v>
                </c:pt>
                <c:pt idx="920">
                  <c:v>9210.0</c:v>
                </c:pt>
                <c:pt idx="921">
                  <c:v>9220.0</c:v>
                </c:pt>
                <c:pt idx="922">
                  <c:v>9230.0</c:v>
                </c:pt>
                <c:pt idx="923">
                  <c:v>9240.0</c:v>
                </c:pt>
                <c:pt idx="924">
                  <c:v>9250.0</c:v>
                </c:pt>
                <c:pt idx="925">
                  <c:v>9260.0</c:v>
                </c:pt>
                <c:pt idx="926">
                  <c:v>9270.0</c:v>
                </c:pt>
                <c:pt idx="927">
                  <c:v>9280.0</c:v>
                </c:pt>
                <c:pt idx="928">
                  <c:v>9290.0</c:v>
                </c:pt>
                <c:pt idx="929">
                  <c:v>9300.0</c:v>
                </c:pt>
                <c:pt idx="930">
                  <c:v>9310.0</c:v>
                </c:pt>
                <c:pt idx="931">
                  <c:v>9320.0</c:v>
                </c:pt>
                <c:pt idx="932">
                  <c:v>9330.0</c:v>
                </c:pt>
                <c:pt idx="933">
                  <c:v>9340.0</c:v>
                </c:pt>
                <c:pt idx="934">
                  <c:v>9350.0</c:v>
                </c:pt>
                <c:pt idx="935">
                  <c:v>9360.0</c:v>
                </c:pt>
                <c:pt idx="936">
                  <c:v>9370.0</c:v>
                </c:pt>
                <c:pt idx="937">
                  <c:v>9380.0</c:v>
                </c:pt>
                <c:pt idx="938">
                  <c:v>9390.0</c:v>
                </c:pt>
                <c:pt idx="939">
                  <c:v>9400.0</c:v>
                </c:pt>
                <c:pt idx="940">
                  <c:v>9410.0</c:v>
                </c:pt>
                <c:pt idx="941">
                  <c:v>9420.0</c:v>
                </c:pt>
                <c:pt idx="942">
                  <c:v>9430.0</c:v>
                </c:pt>
                <c:pt idx="943">
                  <c:v>9440.0</c:v>
                </c:pt>
                <c:pt idx="944">
                  <c:v>9450.0</c:v>
                </c:pt>
                <c:pt idx="945">
                  <c:v>9460.0</c:v>
                </c:pt>
                <c:pt idx="946">
                  <c:v>9470.0</c:v>
                </c:pt>
                <c:pt idx="947">
                  <c:v>9480.0</c:v>
                </c:pt>
                <c:pt idx="948">
                  <c:v>9490.0</c:v>
                </c:pt>
                <c:pt idx="949">
                  <c:v>9500.0</c:v>
                </c:pt>
                <c:pt idx="950">
                  <c:v>9510.0</c:v>
                </c:pt>
                <c:pt idx="951">
                  <c:v>9520.0</c:v>
                </c:pt>
                <c:pt idx="952">
                  <c:v>9530.0</c:v>
                </c:pt>
                <c:pt idx="953">
                  <c:v>9540.0</c:v>
                </c:pt>
                <c:pt idx="954">
                  <c:v>9550.0</c:v>
                </c:pt>
                <c:pt idx="955">
                  <c:v>9560.0</c:v>
                </c:pt>
                <c:pt idx="956">
                  <c:v>9570.0</c:v>
                </c:pt>
                <c:pt idx="957">
                  <c:v>9580.0</c:v>
                </c:pt>
                <c:pt idx="958">
                  <c:v>9590.0</c:v>
                </c:pt>
                <c:pt idx="959">
                  <c:v>9600.0</c:v>
                </c:pt>
                <c:pt idx="960">
                  <c:v>9610.0</c:v>
                </c:pt>
                <c:pt idx="961">
                  <c:v>9620.0</c:v>
                </c:pt>
                <c:pt idx="962">
                  <c:v>9630.0</c:v>
                </c:pt>
                <c:pt idx="963">
                  <c:v>9640.0</c:v>
                </c:pt>
                <c:pt idx="964">
                  <c:v>9650.0</c:v>
                </c:pt>
                <c:pt idx="965">
                  <c:v>9660.0</c:v>
                </c:pt>
                <c:pt idx="966">
                  <c:v>9670.0</c:v>
                </c:pt>
                <c:pt idx="967">
                  <c:v>9680.0</c:v>
                </c:pt>
                <c:pt idx="968">
                  <c:v>9690.0</c:v>
                </c:pt>
                <c:pt idx="969">
                  <c:v>9700.0</c:v>
                </c:pt>
                <c:pt idx="970">
                  <c:v>9710.0</c:v>
                </c:pt>
                <c:pt idx="971">
                  <c:v>9720.0</c:v>
                </c:pt>
                <c:pt idx="972">
                  <c:v>9730.0</c:v>
                </c:pt>
                <c:pt idx="973">
                  <c:v>9740.0</c:v>
                </c:pt>
                <c:pt idx="974">
                  <c:v>9750.0</c:v>
                </c:pt>
                <c:pt idx="975">
                  <c:v>9760.0</c:v>
                </c:pt>
                <c:pt idx="976">
                  <c:v>9770.0</c:v>
                </c:pt>
                <c:pt idx="977">
                  <c:v>9780.0</c:v>
                </c:pt>
                <c:pt idx="978">
                  <c:v>9790.0</c:v>
                </c:pt>
                <c:pt idx="979">
                  <c:v>9800.0</c:v>
                </c:pt>
                <c:pt idx="980">
                  <c:v>9810.0</c:v>
                </c:pt>
                <c:pt idx="981">
                  <c:v>9820.0</c:v>
                </c:pt>
                <c:pt idx="982">
                  <c:v>9830.0</c:v>
                </c:pt>
                <c:pt idx="983">
                  <c:v>9840.0</c:v>
                </c:pt>
                <c:pt idx="984">
                  <c:v>9850.0</c:v>
                </c:pt>
                <c:pt idx="985">
                  <c:v>9860.0</c:v>
                </c:pt>
                <c:pt idx="986">
                  <c:v>9870.0</c:v>
                </c:pt>
                <c:pt idx="987">
                  <c:v>9880.0</c:v>
                </c:pt>
                <c:pt idx="988">
                  <c:v>9890.0</c:v>
                </c:pt>
                <c:pt idx="989">
                  <c:v>9900.0</c:v>
                </c:pt>
                <c:pt idx="990">
                  <c:v>9910.0</c:v>
                </c:pt>
                <c:pt idx="991">
                  <c:v>9920.0</c:v>
                </c:pt>
                <c:pt idx="992">
                  <c:v>9930.0</c:v>
                </c:pt>
                <c:pt idx="993">
                  <c:v>9940.0</c:v>
                </c:pt>
                <c:pt idx="994">
                  <c:v>9950.0</c:v>
                </c:pt>
                <c:pt idx="995">
                  <c:v>9960.0</c:v>
                </c:pt>
                <c:pt idx="996">
                  <c:v>9970.0</c:v>
                </c:pt>
                <c:pt idx="997">
                  <c:v>9980.0</c:v>
                </c:pt>
                <c:pt idx="998">
                  <c:v>9990.0</c:v>
                </c:pt>
                <c:pt idx="999">
                  <c:v>10000.0</c:v>
                </c:pt>
                <c:pt idx="1000">
                  <c:v>10010.0</c:v>
                </c:pt>
                <c:pt idx="1001">
                  <c:v>10020.0</c:v>
                </c:pt>
                <c:pt idx="1002">
                  <c:v>10030.0</c:v>
                </c:pt>
                <c:pt idx="1003">
                  <c:v>10040.0</c:v>
                </c:pt>
                <c:pt idx="1004">
                  <c:v>10050.0</c:v>
                </c:pt>
                <c:pt idx="1005">
                  <c:v>10060.0</c:v>
                </c:pt>
                <c:pt idx="1006">
                  <c:v>10070.0</c:v>
                </c:pt>
                <c:pt idx="1007">
                  <c:v>10080.0</c:v>
                </c:pt>
                <c:pt idx="1008">
                  <c:v>10090.0</c:v>
                </c:pt>
                <c:pt idx="1009">
                  <c:v>10100.0</c:v>
                </c:pt>
                <c:pt idx="1010">
                  <c:v>10110.0</c:v>
                </c:pt>
                <c:pt idx="1011">
                  <c:v>10120.0</c:v>
                </c:pt>
                <c:pt idx="1012">
                  <c:v>10130.0</c:v>
                </c:pt>
                <c:pt idx="1013">
                  <c:v>10140.0</c:v>
                </c:pt>
                <c:pt idx="1014">
                  <c:v>10150.0</c:v>
                </c:pt>
                <c:pt idx="1015">
                  <c:v>10160.0</c:v>
                </c:pt>
                <c:pt idx="1016">
                  <c:v>10170.0</c:v>
                </c:pt>
                <c:pt idx="1017">
                  <c:v>10180.0</c:v>
                </c:pt>
                <c:pt idx="1018">
                  <c:v>10190.0</c:v>
                </c:pt>
                <c:pt idx="1019">
                  <c:v>10200.0</c:v>
                </c:pt>
                <c:pt idx="1020">
                  <c:v>10210.0</c:v>
                </c:pt>
                <c:pt idx="1021">
                  <c:v>10220.0</c:v>
                </c:pt>
                <c:pt idx="1022">
                  <c:v>10230.0</c:v>
                </c:pt>
                <c:pt idx="1023">
                  <c:v>10240.0</c:v>
                </c:pt>
                <c:pt idx="1024">
                  <c:v>10250.0</c:v>
                </c:pt>
                <c:pt idx="1025">
                  <c:v>10260.0</c:v>
                </c:pt>
                <c:pt idx="1026">
                  <c:v>10270.0</c:v>
                </c:pt>
                <c:pt idx="1027">
                  <c:v>10280.0</c:v>
                </c:pt>
                <c:pt idx="1028">
                  <c:v>10290.0</c:v>
                </c:pt>
                <c:pt idx="1029">
                  <c:v>10300.0</c:v>
                </c:pt>
                <c:pt idx="1030">
                  <c:v>10310.0</c:v>
                </c:pt>
                <c:pt idx="1031">
                  <c:v>10320.0</c:v>
                </c:pt>
                <c:pt idx="1032">
                  <c:v>10330.0</c:v>
                </c:pt>
                <c:pt idx="1033">
                  <c:v>10340.0</c:v>
                </c:pt>
                <c:pt idx="1034">
                  <c:v>10350.0</c:v>
                </c:pt>
                <c:pt idx="1035">
                  <c:v>10360.0</c:v>
                </c:pt>
                <c:pt idx="1036">
                  <c:v>10370.0</c:v>
                </c:pt>
                <c:pt idx="1037">
                  <c:v>10380.0</c:v>
                </c:pt>
                <c:pt idx="1038">
                  <c:v>10390.0</c:v>
                </c:pt>
                <c:pt idx="1039">
                  <c:v>10400.0</c:v>
                </c:pt>
                <c:pt idx="1040">
                  <c:v>10410.0</c:v>
                </c:pt>
                <c:pt idx="1041">
                  <c:v>10420.0</c:v>
                </c:pt>
                <c:pt idx="1042">
                  <c:v>10430.0</c:v>
                </c:pt>
                <c:pt idx="1043">
                  <c:v>10440.0</c:v>
                </c:pt>
                <c:pt idx="1044">
                  <c:v>10450.0</c:v>
                </c:pt>
                <c:pt idx="1045">
                  <c:v>10460.0</c:v>
                </c:pt>
                <c:pt idx="1046">
                  <c:v>10470.0</c:v>
                </c:pt>
                <c:pt idx="1047">
                  <c:v>10480.0</c:v>
                </c:pt>
                <c:pt idx="1048">
                  <c:v>10490.0</c:v>
                </c:pt>
                <c:pt idx="1049">
                  <c:v>10500.0</c:v>
                </c:pt>
                <c:pt idx="1050">
                  <c:v>10510.0</c:v>
                </c:pt>
                <c:pt idx="1051">
                  <c:v>10520.0</c:v>
                </c:pt>
                <c:pt idx="1052">
                  <c:v>10530.0</c:v>
                </c:pt>
                <c:pt idx="1053">
                  <c:v>10540.0</c:v>
                </c:pt>
                <c:pt idx="1054">
                  <c:v>10550.0</c:v>
                </c:pt>
                <c:pt idx="1055">
                  <c:v>10560.0</c:v>
                </c:pt>
                <c:pt idx="1056">
                  <c:v>10570.0</c:v>
                </c:pt>
                <c:pt idx="1057">
                  <c:v>10580.0</c:v>
                </c:pt>
                <c:pt idx="1058">
                  <c:v>10590.0</c:v>
                </c:pt>
                <c:pt idx="1059">
                  <c:v>10600.0</c:v>
                </c:pt>
                <c:pt idx="1060">
                  <c:v>10610.0</c:v>
                </c:pt>
                <c:pt idx="1061">
                  <c:v>10620.0</c:v>
                </c:pt>
                <c:pt idx="1062">
                  <c:v>10630.0</c:v>
                </c:pt>
                <c:pt idx="1063">
                  <c:v>10640.0</c:v>
                </c:pt>
                <c:pt idx="1064">
                  <c:v>10650.0</c:v>
                </c:pt>
                <c:pt idx="1065">
                  <c:v>10660.0</c:v>
                </c:pt>
                <c:pt idx="1066">
                  <c:v>10670.0</c:v>
                </c:pt>
                <c:pt idx="1067">
                  <c:v>10680.0</c:v>
                </c:pt>
                <c:pt idx="1068">
                  <c:v>10690.0</c:v>
                </c:pt>
                <c:pt idx="1069">
                  <c:v>10700.0</c:v>
                </c:pt>
                <c:pt idx="1070">
                  <c:v>10710.0</c:v>
                </c:pt>
                <c:pt idx="1071">
                  <c:v>10720.0</c:v>
                </c:pt>
                <c:pt idx="1072">
                  <c:v>10730.0</c:v>
                </c:pt>
                <c:pt idx="1073">
                  <c:v>10740.0</c:v>
                </c:pt>
                <c:pt idx="1074">
                  <c:v>10750.0</c:v>
                </c:pt>
                <c:pt idx="1075">
                  <c:v>10760.0</c:v>
                </c:pt>
                <c:pt idx="1076">
                  <c:v>10770.0</c:v>
                </c:pt>
                <c:pt idx="1077">
                  <c:v>10780.0</c:v>
                </c:pt>
                <c:pt idx="1078">
                  <c:v>10790.0</c:v>
                </c:pt>
                <c:pt idx="1079">
                  <c:v>10800.0</c:v>
                </c:pt>
                <c:pt idx="1080">
                  <c:v>10810.0</c:v>
                </c:pt>
                <c:pt idx="1081">
                  <c:v>10820.0</c:v>
                </c:pt>
                <c:pt idx="1082">
                  <c:v>10830.0</c:v>
                </c:pt>
                <c:pt idx="1083">
                  <c:v>10840.0</c:v>
                </c:pt>
                <c:pt idx="1084">
                  <c:v>10850.0</c:v>
                </c:pt>
                <c:pt idx="1085">
                  <c:v>10860.0</c:v>
                </c:pt>
                <c:pt idx="1086">
                  <c:v>10870.0</c:v>
                </c:pt>
                <c:pt idx="1087">
                  <c:v>10880.0</c:v>
                </c:pt>
                <c:pt idx="1088">
                  <c:v>10890.0</c:v>
                </c:pt>
                <c:pt idx="1089">
                  <c:v>10900.0</c:v>
                </c:pt>
                <c:pt idx="1090">
                  <c:v>10910.0</c:v>
                </c:pt>
                <c:pt idx="1091">
                  <c:v>10920.0</c:v>
                </c:pt>
                <c:pt idx="1092">
                  <c:v>10930.0</c:v>
                </c:pt>
                <c:pt idx="1093">
                  <c:v>10940.0</c:v>
                </c:pt>
                <c:pt idx="1094">
                  <c:v>10950.0</c:v>
                </c:pt>
                <c:pt idx="1095">
                  <c:v>10960.0</c:v>
                </c:pt>
                <c:pt idx="1096">
                  <c:v>10970.0</c:v>
                </c:pt>
                <c:pt idx="1097">
                  <c:v>10980.0</c:v>
                </c:pt>
                <c:pt idx="1098">
                  <c:v>10990.0</c:v>
                </c:pt>
                <c:pt idx="1099">
                  <c:v>11000.0</c:v>
                </c:pt>
                <c:pt idx="1100">
                  <c:v>11010.0</c:v>
                </c:pt>
                <c:pt idx="1101">
                  <c:v>11020.0</c:v>
                </c:pt>
                <c:pt idx="1102">
                  <c:v>11030.0</c:v>
                </c:pt>
                <c:pt idx="1103">
                  <c:v>11040.0</c:v>
                </c:pt>
                <c:pt idx="1104">
                  <c:v>11050.0</c:v>
                </c:pt>
                <c:pt idx="1105">
                  <c:v>11060.0</c:v>
                </c:pt>
                <c:pt idx="1106">
                  <c:v>11070.0</c:v>
                </c:pt>
                <c:pt idx="1107">
                  <c:v>11080.0</c:v>
                </c:pt>
                <c:pt idx="1108">
                  <c:v>11090.0</c:v>
                </c:pt>
                <c:pt idx="1109">
                  <c:v>11100.0</c:v>
                </c:pt>
                <c:pt idx="1110">
                  <c:v>11110.0</c:v>
                </c:pt>
                <c:pt idx="1111">
                  <c:v>11120.0</c:v>
                </c:pt>
                <c:pt idx="1112">
                  <c:v>11130.0</c:v>
                </c:pt>
                <c:pt idx="1113">
                  <c:v>11140.0</c:v>
                </c:pt>
                <c:pt idx="1114">
                  <c:v>11150.0</c:v>
                </c:pt>
                <c:pt idx="1115">
                  <c:v>11160.0</c:v>
                </c:pt>
                <c:pt idx="1116">
                  <c:v>11170.0</c:v>
                </c:pt>
                <c:pt idx="1117">
                  <c:v>11180.0</c:v>
                </c:pt>
                <c:pt idx="1118">
                  <c:v>11190.0</c:v>
                </c:pt>
                <c:pt idx="1119">
                  <c:v>11200.0</c:v>
                </c:pt>
                <c:pt idx="1120">
                  <c:v>11210.0</c:v>
                </c:pt>
                <c:pt idx="1121">
                  <c:v>11220.0</c:v>
                </c:pt>
                <c:pt idx="1122">
                  <c:v>11230.0</c:v>
                </c:pt>
                <c:pt idx="1123">
                  <c:v>11240.0</c:v>
                </c:pt>
                <c:pt idx="1124">
                  <c:v>11250.0</c:v>
                </c:pt>
                <c:pt idx="1125">
                  <c:v>11260.0</c:v>
                </c:pt>
                <c:pt idx="1126">
                  <c:v>11270.0</c:v>
                </c:pt>
                <c:pt idx="1127">
                  <c:v>11280.0</c:v>
                </c:pt>
                <c:pt idx="1128">
                  <c:v>11290.0</c:v>
                </c:pt>
                <c:pt idx="1129">
                  <c:v>11300.0</c:v>
                </c:pt>
                <c:pt idx="1130">
                  <c:v>11310.0</c:v>
                </c:pt>
                <c:pt idx="1131">
                  <c:v>11320.0</c:v>
                </c:pt>
                <c:pt idx="1132">
                  <c:v>11330.0</c:v>
                </c:pt>
                <c:pt idx="1133">
                  <c:v>11340.0</c:v>
                </c:pt>
                <c:pt idx="1134">
                  <c:v>11350.0</c:v>
                </c:pt>
                <c:pt idx="1135">
                  <c:v>11360.0</c:v>
                </c:pt>
                <c:pt idx="1136">
                  <c:v>11370.0</c:v>
                </c:pt>
                <c:pt idx="1137">
                  <c:v>11380.0</c:v>
                </c:pt>
                <c:pt idx="1138">
                  <c:v>11390.0</c:v>
                </c:pt>
                <c:pt idx="1139">
                  <c:v>11400.0</c:v>
                </c:pt>
                <c:pt idx="1140">
                  <c:v>11410.0</c:v>
                </c:pt>
                <c:pt idx="1141">
                  <c:v>11420.0</c:v>
                </c:pt>
                <c:pt idx="1142">
                  <c:v>11430.0</c:v>
                </c:pt>
                <c:pt idx="1143">
                  <c:v>11440.0</c:v>
                </c:pt>
                <c:pt idx="1144">
                  <c:v>11450.0</c:v>
                </c:pt>
                <c:pt idx="1145">
                  <c:v>11460.0</c:v>
                </c:pt>
                <c:pt idx="1146">
                  <c:v>11470.0</c:v>
                </c:pt>
                <c:pt idx="1147">
                  <c:v>11480.0</c:v>
                </c:pt>
                <c:pt idx="1148">
                  <c:v>11490.0</c:v>
                </c:pt>
                <c:pt idx="1149">
                  <c:v>11500.0</c:v>
                </c:pt>
                <c:pt idx="1150">
                  <c:v>11510.0</c:v>
                </c:pt>
                <c:pt idx="1151">
                  <c:v>11520.0</c:v>
                </c:pt>
                <c:pt idx="1152">
                  <c:v>11530.0</c:v>
                </c:pt>
                <c:pt idx="1153">
                  <c:v>11540.0</c:v>
                </c:pt>
                <c:pt idx="1154">
                  <c:v>11550.0</c:v>
                </c:pt>
                <c:pt idx="1155">
                  <c:v>11560.0</c:v>
                </c:pt>
                <c:pt idx="1156">
                  <c:v>11570.0</c:v>
                </c:pt>
                <c:pt idx="1157">
                  <c:v>11580.0</c:v>
                </c:pt>
                <c:pt idx="1158">
                  <c:v>11590.0</c:v>
                </c:pt>
                <c:pt idx="1159">
                  <c:v>11600.0</c:v>
                </c:pt>
                <c:pt idx="1160">
                  <c:v>11610.0</c:v>
                </c:pt>
                <c:pt idx="1161">
                  <c:v>11620.0</c:v>
                </c:pt>
                <c:pt idx="1162">
                  <c:v>11630.0</c:v>
                </c:pt>
                <c:pt idx="1163">
                  <c:v>11640.0</c:v>
                </c:pt>
                <c:pt idx="1164">
                  <c:v>11650.0</c:v>
                </c:pt>
                <c:pt idx="1165">
                  <c:v>11660.0</c:v>
                </c:pt>
                <c:pt idx="1166">
                  <c:v>11670.0</c:v>
                </c:pt>
                <c:pt idx="1167">
                  <c:v>11680.0</c:v>
                </c:pt>
                <c:pt idx="1168">
                  <c:v>11690.0</c:v>
                </c:pt>
                <c:pt idx="1169">
                  <c:v>11700.0</c:v>
                </c:pt>
                <c:pt idx="1170">
                  <c:v>11710.0</c:v>
                </c:pt>
                <c:pt idx="1171">
                  <c:v>11720.0</c:v>
                </c:pt>
                <c:pt idx="1172">
                  <c:v>11730.0</c:v>
                </c:pt>
                <c:pt idx="1173">
                  <c:v>11740.0</c:v>
                </c:pt>
                <c:pt idx="1174">
                  <c:v>11750.0</c:v>
                </c:pt>
                <c:pt idx="1175">
                  <c:v>11760.0</c:v>
                </c:pt>
                <c:pt idx="1176">
                  <c:v>11770.0</c:v>
                </c:pt>
                <c:pt idx="1177">
                  <c:v>11780.0</c:v>
                </c:pt>
                <c:pt idx="1178">
                  <c:v>11790.0</c:v>
                </c:pt>
                <c:pt idx="1179">
                  <c:v>11800.0</c:v>
                </c:pt>
                <c:pt idx="1180">
                  <c:v>11810.0</c:v>
                </c:pt>
                <c:pt idx="1181">
                  <c:v>11820.0</c:v>
                </c:pt>
                <c:pt idx="1182">
                  <c:v>11830.0</c:v>
                </c:pt>
                <c:pt idx="1183">
                  <c:v>11840.0</c:v>
                </c:pt>
                <c:pt idx="1184">
                  <c:v>11850.0</c:v>
                </c:pt>
                <c:pt idx="1185">
                  <c:v>11860.0</c:v>
                </c:pt>
                <c:pt idx="1186">
                  <c:v>11870.0</c:v>
                </c:pt>
                <c:pt idx="1187">
                  <c:v>11880.0</c:v>
                </c:pt>
                <c:pt idx="1188">
                  <c:v>11890.0</c:v>
                </c:pt>
                <c:pt idx="1189">
                  <c:v>11900.0</c:v>
                </c:pt>
                <c:pt idx="1190">
                  <c:v>11910.0</c:v>
                </c:pt>
                <c:pt idx="1191">
                  <c:v>11920.0</c:v>
                </c:pt>
                <c:pt idx="1192">
                  <c:v>11930.0</c:v>
                </c:pt>
                <c:pt idx="1193">
                  <c:v>11940.0</c:v>
                </c:pt>
                <c:pt idx="1194">
                  <c:v>11950.0</c:v>
                </c:pt>
                <c:pt idx="1195">
                  <c:v>11960.0</c:v>
                </c:pt>
                <c:pt idx="1196">
                  <c:v>11970.0</c:v>
                </c:pt>
                <c:pt idx="1197">
                  <c:v>11980.0</c:v>
                </c:pt>
                <c:pt idx="1198">
                  <c:v>11990.0</c:v>
                </c:pt>
                <c:pt idx="1199">
                  <c:v>12000.0</c:v>
                </c:pt>
                <c:pt idx="1200">
                  <c:v>12010.0</c:v>
                </c:pt>
                <c:pt idx="1201">
                  <c:v>12020.0</c:v>
                </c:pt>
                <c:pt idx="1202">
                  <c:v>12030.0</c:v>
                </c:pt>
                <c:pt idx="1203">
                  <c:v>12040.0</c:v>
                </c:pt>
                <c:pt idx="1204">
                  <c:v>12050.0</c:v>
                </c:pt>
                <c:pt idx="1205">
                  <c:v>12060.0</c:v>
                </c:pt>
                <c:pt idx="1206">
                  <c:v>12070.0</c:v>
                </c:pt>
                <c:pt idx="1207">
                  <c:v>12080.0</c:v>
                </c:pt>
                <c:pt idx="1208">
                  <c:v>12090.0</c:v>
                </c:pt>
                <c:pt idx="1209">
                  <c:v>12100.0</c:v>
                </c:pt>
                <c:pt idx="1210">
                  <c:v>12110.0</c:v>
                </c:pt>
                <c:pt idx="1211">
                  <c:v>12120.0</c:v>
                </c:pt>
                <c:pt idx="1212">
                  <c:v>12130.0</c:v>
                </c:pt>
                <c:pt idx="1213">
                  <c:v>12140.0</c:v>
                </c:pt>
                <c:pt idx="1214">
                  <c:v>12150.0</c:v>
                </c:pt>
                <c:pt idx="1215">
                  <c:v>12160.0</c:v>
                </c:pt>
                <c:pt idx="1216">
                  <c:v>12170.0</c:v>
                </c:pt>
                <c:pt idx="1217">
                  <c:v>12180.0</c:v>
                </c:pt>
                <c:pt idx="1218">
                  <c:v>12190.0</c:v>
                </c:pt>
                <c:pt idx="1219">
                  <c:v>12200.0</c:v>
                </c:pt>
                <c:pt idx="1220">
                  <c:v>12210.0</c:v>
                </c:pt>
                <c:pt idx="1221">
                  <c:v>12220.0</c:v>
                </c:pt>
                <c:pt idx="1222">
                  <c:v>12230.0</c:v>
                </c:pt>
                <c:pt idx="1223">
                  <c:v>12240.0</c:v>
                </c:pt>
                <c:pt idx="1224">
                  <c:v>12250.0</c:v>
                </c:pt>
                <c:pt idx="1225">
                  <c:v>12260.0</c:v>
                </c:pt>
                <c:pt idx="1226">
                  <c:v>12270.0</c:v>
                </c:pt>
                <c:pt idx="1227">
                  <c:v>12280.0</c:v>
                </c:pt>
                <c:pt idx="1228">
                  <c:v>12290.0</c:v>
                </c:pt>
                <c:pt idx="1229">
                  <c:v>12300.0</c:v>
                </c:pt>
                <c:pt idx="1230">
                  <c:v>12310.0</c:v>
                </c:pt>
                <c:pt idx="1231">
                  <c:v>12320.0</c:v>
                </c:pt>
                <c:pt idx="1232">
                  <c:v>12330.0</c:v>
                </c:pt>
                <c:pt idx="1233">
                  <c:v>12340.0</c:v>
                </c:pt>
                <c:pt idx="1234">
                  <c:v>12350.0</c:v>
                </c:pt>
                <c:pt idx="1235">
                  <c:v>12360.0</c:v>
                </c:pt>
                <c:pt idx="1236">
                  <c:v>12370.0</c:v>
                </c:pt>
                <c:pt idx="1237">
                  <c:v>12380.0</c:v>
                </c:pt>
                <c:pt idx="1238">
                  <c:v>12390.0</c:v>
                </c:pt>
                <c:pt idx="1239">
                  <c:v>12400.0</c:v>
                </c:pt>
                <c:pt idx="1240">
                  <c:v>12410.0</c:v>
                </c:pt>
                <c:pt idx="1241">
                  <c:v>12420.0</c:v>
                </c:pt>
                <c:pt idx="1242">
                  <c:v>12430.0</c:v>
                </c:pt>
                <c:pt idx="1243">
                  <c:v>12440.0</c:v>
                </c:pt>
                <c:pt idx="1244">
                  <c:v>12450.0</c:v>
                </c:pt>
                <c:pt idx="1245">
                  <c:v>12460.0</c:v>
                </c:pt>
                <c:pt idx="1246">
                  <c:v>12470.0</c:v>
                </c:pt>
                <c:pt idx="1247">
                  <c:v>12480.0</c:v>
                </c:pt>
                <c:pt idx="1248">
                  <c:v>12490.0</c:v>
                </c:pt>
                <c:pt idx="1249">
                  <c:v>12500.0</c:v>
                </c:pt>
                <c:pt idx="1250">
                  <c:v>12510.0</c:v>
                </c:pt>
                <c:pt idx="1251">
                  <c:v>12520.0</c:v>
                </c:pt>
                <c:pt idx="1252">
                  <c:v>12530.0</c:v>
                </c:pt>
                <c:pt idx="1253">
                  <c:v>12540.0</c:v>
                </c:pt>
                <c:pt idx="1254">
                  <c:v>12550.0</c:v>
                </c:pt>
                <c:pt idx="1255">
                  <c:v>12560.0</c:v>
                </c:pt>
                <c:pt idx="1256">
                  <c:v>12570.0</c:v>
                </c:pt>
                <c:pt idx="1257">
                  <c:v>12580.0</c:v>
                </c:pt>
                <c:pt idx="1258">
                  <c:v>12590.0</c:v>
                </c:pt>
                <c:pt idx="1259">
                  <c:v>12600.0</c:v>
                </c:pt>
                <c:pt idx="1260">
                  <c:v>12610.0</c:v>
                </c:pt>
                <c:pt idx="1261">
                  <c:v>12620.0</c:v>
                </c:pt>
                <c:pt idx="1262">
                  <c:v>12630.0</c:v>
                </c:pt>
                <c:pt idx="1263">
                  <c:v>12640.0</c:v>
                </c:pt>
                <c:pt idx="1264">
                  <c:v>12650.0</c:v>
                </c:pt>
                <c:pt idx="1265">
                  <c:v>12660.0</c:v>
                </c:pt>
                <c:pt idx="1266">
                  <c:v>12670.0</c:v>
                </c:pt>
                <c:pt idx="1267">
                  <c:v>12680.0</c:v>
                </c:pt>
                <c:pt idx="1268">
                  <c:v>12690.0</c:v>
                </c:pt>
                <c:pt idx="1269">
                  <c:v>12700.0</c:v>
                </c:pt>
                <c:pt idx="1270">
                  <c:v>12710.0</c:v>
                </c:pt>
                <c:pt idx="1271">
                  <c:v>12720.0</c:v>
                </c:pt>
                <c:pt idx="1272">
                  <c:v>12730.0</c:v>
                </c:pt>
                <c:pt idx="1273">
                  <c:v>12740.0</c:v>
                </c:pt>
                <c:pt idx="1274">
                  <c:v>12750.0</c:v>
                </c:pt>
                <c:pt idx="1275">
                  <c:v>12760.0</c:v>
                </c:pt>
                <c:pt idx="1276">
                  <c:v>12770.0</c:v>
                </c:pt>
                <c:pt idx="1277">
                  <c:v>12780.0</c:v>
                </c:pt>
                <c:pt idx="1278">
                  <c:v>12790.0</c:v>
                </c:pt>
                <c:pt idx="1279">
                  <c:v>12800.0</c:v>
                </c:pt>
                <c:pt idx="1280">
                  <c:v>12810.0</c:v>
                </c:pt>
                <c:pt idx="1281">
                  <c:v>12820.0</c:v>
                </c:pt>
                <c:pt idx="1282">
                  <c:v>12830.0</c:v>
                </c:pt>
                <c:pt idx="1283">
                  <c:v>12840.0</c:v>
                </c:pt>
                <c:pt idx="1284">
                  <c:v>12850.0</c:v>
                </c:pt>
                <c:pt idx="1285">
                  <c:v>12860.0</c:v>
                </c:pt>
                <c:pt idx="1286">
                  <c:v>12870.0</c:v>
                </c:pt>
                <c:pt idx="1287">
                  <c:v>12880.0</c:v>
                </c:pt>
                <c:pt idx="1288">
                  <c:v>12890.0</c:v>
                </c:pt>
                <c:pt idx="1289">
                  <c:v>12900.0</c:v>
                </c:pt>
                <c:pt idx="1290">
                  <c:v>12910.0</c:v>
                </c:pt>
                <c:pt idx="1291">
                  <c:v>12920.0</c:v>
                </c:pt>
                <c:pt idx="1292">
                  <c:v>12930.0</c:v>
                </c:pt>
                <c:pt idx="1293">
                  <c:v>12940.0</c:v>
                </c:pt>
                <c:pt idx="1294">
                  <c:v>12950.0</c:v>
                </c:pt>
                <c:pt idx="1295">
                  <c:v>12960.0</c:v>
                </c:pt>
                <c:pt idx="1296">
                  <c:v>12970.0</c:v>
                </c:pt>
                <c:pt idx="1297">
                  <c:v>12980.0</c:v>
                </c:pt>
                <c:pt idx="1298">
                  <c:v>12990.0</c:v>
                </c:pt>
                <c:pt idx="1299">
                  <c:v>13000.0</c:v>
                </c:pt>
                <c:pt idx="1300">
                  <c:v>13010.0</c:v>
                </c:pt>
                <c:pt idx="1301">
                  <c:v>13020.0</c:v>
                </c:pt>
                <c:pt idx="1302">
                  <c:v>13030.0</c:v>
                </c:pt>
                <c:pt idx="1303">
                  <c:v>13040.0</c:v>
                </c:pt>
                <c:pt idx="1304">
                  <c:v>13050.0</c:v>
                </c:pt>
                <c:pt idx="1305">
                  <c:v>13060.0</c:v>
                </c:pt>
                <c:pt idx="1306">
                  <c:v>13070.0</c:v>
                </c:pt>
                <c:pt idx="1307">
                  <c:v>13080.0</c:v>
                </c:pt>
                <c:pt idx="1308">
                  <c:v>13090.0</c:v>
                </c:pt>
                <c:pt idx="1309">
                  <c:v>13100.0</c:v>
                </c:pt>
                <c:pt idx="1310">
                  <c:v>13110.0</c:v>
                </c:pt>
                <c:pt idx="1311">
                  <c:v>13120.0</c:v>
                </c:pt>
                <c:pt idx="1312">
                  <c:v>13130.0</c:v>
                </c:pt>
                <c:pt idx="1313">
                  <c:v>13140.0</c:v>
                </c:pt>
                <c:pt idx="1314">
                  <c:v>13150.0</c:v>
                </c:pt>
                <c:pt idx="1315">
                  <c:v>13160.0</c:v>
                </c:pt>
                <c:pt idx="1316">
                  <c:v>13170.0</c:v>
                </c:pt>
                <c:pt idx="1317">
                  <c:v>13180.0</c:v>
                </c:pt>
                <c:pt idx="1318">
                  <c:v>13190.0</c:v>
                </c:pt>
                <c:pt idx="1319">
                  <c:v>13200.0</c:v>
                </c:pt>
                <c:pt idx="1320">
                  <c:v>13210.0</c:v>
                </c:pt>
                <c:pt idx="1321">
                  <c:v>13220.0</c:v>
                </c:pt>
                <c:pt idx="1322">
                  <c:v>13230.0</c:v>
                </c:pt>
                <c:pt idx="1323">
                  <c:v>13240.0</c:v>
                </c:pt>
                <c:pt idx="1324">
                  <c:v>13250.0</c:v>
                </c:pt>
                <c:pt idx="1325">
                  <c:v>13260.0</c:v>
                </c:pt>
                <c:pt idx="1326">
                  <c:v>13270.0</c:v>
                </c:pt>
                <c:pt idx="1327">
                  <c:v>13280.0</c:v>
                </c:pt>
                <c:pt idx="1328">
                  <c:v>13290.0</c:v>
                </c:pt>
                <c:pt idx="1329">
                  <c:v>13300.0</c:v>
                </c:pt>
                <c:pt idx="1330">
                  <c:v>13310.0</c:v>
                </c:pt>
                <c:pt idx="1331">
                  <c:v>13320.0</c:v>
                </c:pt>
                <c:pt idx="1332">
                  <c:v>13330.0</c:v>
                </c:pt>
                <c:pt idx="1333">
                  <c:v>13340.0</c:v>
                </c:pt>
                <c:pt idx="1334">
                  <c:v>13350.0</c:v>
                </c:pt>
                <c:pt idx="1335">
                  <c:v>13360.0</c:v>
                </c:pt>
                <c:pt idx="1336">
                  <c:v>13370.0</c:v>
                </c:pt>
                <c:pt idx="1337">
                  <c:v>13380.0</c:v>
                </c:pt>
                <c:pt idx="1338">
                  <c:v>13390.0</c:v>
                </c:pt>
                <c:pt idx="1339">
                  <c:v>13400.0</c:v>
                </c:pt>
                <c:pt idx="1340">
                  <c:v>13410.0</c:v>
                </c:pt>
                <c:pt idx="1341">
                  <c:v>13420.0</c:v>
                </c:pt>
                <c:pt idx="1342">
                  <c:v>13430.0</c:v>
                </c:pt>
                <c:pt idx="1343">
                  <c:v>13440.0</c:v>
                </c:pt>
                <c:pt idx="1344">
                  <c:v>13450.0</c:v>
                </c:pt>
                <c:pt idx="1345">
                  <c:v>13460.0</c:v>
                </c:pt>
                <c:pt idx="1346">
                  <c:v>13470.0</c:v>
                </c:pt>
                <c:pt idx="1347">
                  <c:v>13480.0</c:v>
                </c:pt>
                <c:pt idx="1348">
                  <c:v>13490.0</c:v>
                </c:pt>
                <c:pt idx="1349">
                  <c:v>13500.0</c:v>
                </c:pt>
                <c:pt idx="1350">
                  <c:v>13510.0</c:v>
                </c:pt>
                <c:pt idx="1351">
                  <c:v>13520.0</c:v>
                </c:pt>
                <c:pt idx="1352">
                  <c:v>13530.0</c:v>
                </c:pt>
                <c:pt idx="1353">
                  <c:v>13540.0</c:v>
                </c:pt>
                <c:pt idx="1354">
                  <c:v>13550.0</c:v>
                </c:pt>
                <c:pt idx="1355">
                  <c:v>13560.0</c:v>
                </c:pt>
                <c:pt idx="1356">
                  <c:v>13570.0</c:v>
                </c:pt>
                <c:pt idx="1357">
                  <c:v>13580.0</c:v>
                </c:pt>
                <c:pt idx="1358">
                  <c:v>13590.0</c:v>
                </c:pt>
                <c:pt idx="1359">
                  <c:v>13600.0</c:v>
                </c:pt>
                <c:pt idx="1360">
                  <c:v>13610.0</c:v>
                </c:pt>
                <c:pt idx="1361">
                  <c:v>13620.0</c:v>
                </c:pt>
                <c:pt idx="1362">
                  <c:v>13630.0</c:v>
                </c:pt>
                <c:pt idx="1363">
                  <c:v>13640.0</c:v>
                </c:pt>
                <c:pt idx="1364">
                  <c:v>13650.0</c:v>
                </c:pt>
                <c:pt idx="1365">
                  <c:v>13660.0</c:v>
                </c:pt>
                <c:pt idx="1366">
                  <c:v>13670.0</c:v>
                </c:pt>
                <c:pt idx="1367">
                  <c:v>13680.0</c:v>
                </c:pt>
                <c:pt idx="1368">
                  <c:v>13690.0</c:v>
                </c:pt>
                <c:pt idx="1369">
                  <c:v>13700.0</c:v>
                </c:pt>
                <c:pt idx="1370">
                  <c:v>13710.0</c:v>
                </c:pt>
                <c:pt idx="1371">
                  <c:v>13720.0</c:v>
                </c:pt>
                <c:pt idx="1372">
                  <c:v>13730.0</c:v>
                </c:pt>
                <c:pt idx="1373">
                  <c:v>13740.0</c:v>
                </c:pt>
                <c:pt idx="1374">
                  <c:v>13750.0</c:v>
                </c:pt>
                <c:pt idx="1375">
                  <c:v>13760.0</c:v>
                </c:pt>
                <c:pt idx="1376">
                  <c:v>13770.0</c:v>
                </c:pt>
                <c:pt idx="1377">
                  <c:v>13780.0</c:v>
                </c:pt>
                <c:pt idx="1378">
                  <c:v>13790.0</c:v>
                </c:pt>
                <c:pt idx="1379">
                  <c:v>13800.0</c:v>
                </c:pt>
                <c:pt idx="1380">
                  <c:v>13810.0</c:v>
                </c:pt>
                <c:pt idx="1381">
                  <c:v>13820.0</c:v>
                </c:pt>
                <c:pt idx="1382">
                  <c:v>13830.0</c:v>
                </c:pt>
                <c:pt idx="1383">
                  <c:v>13840.0</c:v>
                </c:pt>
                <c:pt idx="1384">
                  <c:v>13850.0</c:v>
                </c:pt>
                <c:pt idx="1385">
                  <c:v>13860.0</c:v>
                </c:pt>
                <c:pt idx="1386">
                  <c:v>13870.0</c:v>
                </c:pt>
                <c:pt idx="1387">
                  <c:v>13880.0</c:v>
                </c:pt>
                <c:pt idx="1388">
                  <c:v>13890.0</c:v>
                </c:pt>
                <c:pt idx="1389">
                  <c:v>13900.0</c:v>
                </c:pt>
                <c:pt idx="1390">
                  <c:v>13910.0</c:v>
                </c:pt>
                <c:pt idx="1391">
                  <c:v>13920.0</c:v>
                </c:pt>
                <c:pt idx="1392">
                  <c:v>13930.0</c:v>
                </c:pt>
                <c:pt idx="1393">
                  <c:v>13940.0</c:v>
                </c:pt>
                <c:pt idx="1394">
                  <c:v>13950.0</c:v>
                </c:pt>
                <c:pt idx="1395">
                  <c:v>13960.0</c:v>
                </c:pt>
                <c:pt idx="1396">
                  <c:v>13970.0</c:v>
                </c:pt>
                <c:pt idx="1397">
                  <c:v>13980.0</c:v>
                </c:pt>
                <c:pt idx="1398">
                  <c:v>13990.0</c:v>
                </c:pt>
                <c:pt idx="1399">
                  <c:v>14000.0</c:v>
                </c:pt>
                <c:pt idx="1400">
                  <c:v>14010.0</c:v>
                </c:pt>
                <c:pt idx="1401">
                  <c:v>14020.0</c:v>
                </c:pt>
                <c:pt idx="1402">
                  <c:v>14030.0</c:v>
                </c:pt>
                <c:pt idx="1403">
                  <c:v>14040.0</c:v>
                </c:pt>
                <c:pt idx="1404">
                  <c:v>14050.0</c:v>
                </c:pt>
                <c:pt idx="1405">
                  <c:v>14060.0</c:v>
                </c:pt>
                <c:pt idx="1406">
                  <c:v>14070.0</c:v>
                </c:pt>
              </c:numCache>
            </c:numRef>
          </c:cat>
          <c:val>
            <c:numRef>
              <c:f>'scans-uniform-small-cache'!$C$5:$C$1389</c:f>
              <c:numCache>
                <c:formatCode>General</c:formatCode>
                <c:ptCount val="1385"/>
                <c:pt idx="0">
                  <c:v>13224.92</c:v>
                </c:pt>
                <c:pt idx="1">
                  <c:v>10401.22</c:v>
                </c:pt>
                <c:pt idx="2">
                  <c:v>16243.41</c:v>
                </c:pt>
                <c:pt idx="3">
                  <c:v>11862.84</c:v>
                </c:pt>
                <c:pt idx="4">
                  <c:v>18450.88</c:v>
                </c:pt>
                <c:pt idx="5">
                  <c:v>20859.67</c:v>
                </c:pt>
                <c:pt idx="6">
                  <c:v>24764.74</c:v>
                </c:pt>
                <c:pt idx="7">
                  <c:v>18980.53</c:v>
                </c:pt>
                <c:pt idx="8">
                  <c:v>12907.05</c:v>
                </c:pt>
                <c:pt idx="9">
                  <c:v>27669.05</c:v>
                </c:pt>
                <c:pt idx="10">
                  <c:v>26702.74</c:v>
                </c:pt>
                <c:pt idx="11">
                  <c:v>28018.63</c:v>
                </c:pt>
                <c:pt idx="12">
                  <c:v>34561.18</c:v>
                </c:pt>
                <c:pt idx="13">
                  <c:v>27290.86</c:v>
                </c:pt>
                <c:pt idx="14">
                  <c:v>9520.18</c:v>
                </c:pt>
                <c:pt idx="15">
                  <c:v>16396.28</c:v>
                </c:pt>
                <c:pt idx="16">
                  <c:v>19252.22</c:v>
                </c:pt>
                <c:pt idx="17">
                  <c:v>22714.78</c:v>
                </c:pt>
                <c:pt idx="18">
                  <c:v>9603.809999999992</c:v>
                </c:pt>
                <c:pt idx="19">
                  <c:v>10094.91</c:v>
                </c:pt>
                <c:pt idx="20">
                  <c:v>15393.52</c:v>
                </c:pt>
                <c:pt idx="21">
                  <c:v>11633.56</c:v>
                </c:pt>
                <c:pt idx="22">
                  <c:v>9079.950000000001</c:v>
                </c:pt>
                <c:pt idx="23">
                  <c:v>9073.67</c:v>
                </c:pt>
                <c:pt idx="24">
                  <c:v>24626.64</c:v>
                </c:pt>
                <c:pt idx="25">
                  <c:v>9586.04</c:v>
                </c:pt>
                <c:pt idx="26">
                  <c:v>12036.18</c:v>
                </c:pt>
                <c:pt idx="27">
                  <c:v>12114.48</c:v>
                </c:pt>
                <c:pt idx="28">
                  <c:v>13493.8</c:v>
                </c:pt>
                <c:pt idx="29">
                  <c:v>6668.37</c:v>
                </c:pt>
                <c:pt idx="30">
                  <c:v>13650.71</c:v>
                </c:pt>
                <c:pt idx="31">
                  <c:v>19089.29</c:v>
                </c:pt>
                <c:pt idx="32">
                  <c:v>16269.57</c:v>
                </c:pt>
                <c:pt idx="33">
                  <c:v>9528.879999999992</c:v>
                </c:pt>
                <c:pt idx="34">
                  <c:v>14820.56</c:v>
                </c:pt>
                <c:pt idx="35">
                  <c:v>22772.85</c:v>
                </c:pt>
                <c:pt idx="36">
                  <c:v>11898.82</c:v>
                </c:pt>
                <c:pt idx="37">
                  <c:v>13753.44</c:v>
                </c:pt>
                <c:pt idx="38">
                  <c:v>15165.78</c:v>
                </c:pt>
                <c:pt idx="39">
                  <c:v>9928.93</c:v>
                </c:pt>
                <c:pt idx="40">
                  <c:v>10253.73</c:v>
                </c:pt>
                <c:pt idx="41">
                  <c:v>13800.56</c:v>
                </c:pt>
                <c:pt idx="42">
                  <c:v>16948.87</c:v>
                </c:pt>
                <c:pt idx="43">
                  <c:v>12995.15</c:v>
                </c:pt>
                <c:pt idx="44">
                  <c:v>6675.73</c:v>
                </c:pt>
                <c:pt idx="45">
                  <c:v>20983.05</c:v>
                </c:pt>
                <c:pt idx="46">
                  <c:v>15616.02</c:v>
                </c:pt>
                <c:pt idx="47">
                  <c:v>15141.02</c:v>
                </c:pt>
                <c:pt idx="48">
                  <c:v>5514.58</c:v>
                </c:pt>
                <c:pt idx="49">
                  <c:v>12161.14</c:v>
                </c:pt>
                <c:pt idx="50">
                  <c:v>17407.57</c:v>
                </c:pt>
                <c:pt idx="51">
                  <c:v>12906.98</c:v>
                </c:pt>
                <c:pt idx="52">
                  <c:v>9021.98</c:v>
                </c:pt>
                <c:pt idx="53">
                  <c:v>15203.82</c:v>
                </c:pt>
                <c:pt idx="54">
                  <c:v>24268.17</c:v>
                </c:pt>
                <c:pt idx="55">
                  <c:v>7673.85</c:v>
                </c:pt>
                <c:pt idx="56">
                  <c:v>11129.2</c:v>
                </c:pt>
                <c:pt idx="57">
                  <c:v>13978.3</c:v>
                </c:pt>
                <c:pt idx="58">
                  <c:v>14587.69</c:v>
                </c:pt>
                <c:pt idx="59">
                  <c:v>6901.89</c:v>
                </c:pt>
                <c:pt idx="60">
                  <c:v>16043.76</c:v>
                </c:pt>
                <c:pt idx="61">
                  <c:v>9942.19</c:v>
                </c:pt>
                <c:pt idx="62">
                  <c:v>24513.16</c:v>
                </c:pt>
                <c:pt idx="63">
                  <c:v>6556.58</c:v>
                </c:pt>
                <c:pt idx="64">
                  <c:v>12330.88</c:v>
                </c:pt>
                <c:pt idx="65">
                  <c:v>14408.3</c:v>
                </c:pt>
                <c:pt idx="66">
                  <c:v>16025.33</c:v>
                </c:pt>
                <c:pt idx="67">
                  <c:v>6385.36</c:v>
                </c:pt>
                <c:pt idx="68">
                  <c:v>12560.79</c:v>
                </c:pt>
                <c:pt idx="69">
                  <c:v>14692.98</c:v>
                </c:pt>
                <c:pt idx="70">
                  <c:v>19092.27</c:v>
                </c:pt>
                <c:pt idx="71">
                  <c:v>6746.79</c:v>
                </c:pt>
                <c:pt idx="72">
                  <c:v>11537.14</c:v>
                </c:pt>
                <c:pt idx="73">
                  <c:v>16166.92</c:v>
                </c:pt>
                <c:pt idx="74">
                  <c:v>7575.36</c:v>
                </c:pt>
                <c:pt idx="75">
                  <c:v>18833.91</c:v>
                </c:pt>
                <c:pt idx="76">
                  <c:v>22663.49</c:v>
                </c:pt>
                <c:pt idx="77">
                  <c:v>33876.4</c:v>
                </c:pt>
                <c:pt idx="78">
                  <c:v>30193.22</c:v>
                </c:pt>
                <c:pt idx="79">
                  <c:v>19206.79</c:v>
                </c:pt>
                <c:pt idx="80">
                  <c:v>20222.0</c:v>
                </c:pt>
                <c:pt idx="81">
                  <c:v>19236.39</c:v>
                </c:pt>
                <c:pt idx="82">
                  <c:v>27715.73</c:v>
                </c:pt>
                <c:pt idx="83">
                  <c:v>31929.06</c:v>
                </c:pt>
                <c:pt idx="84">
                  <c:v>28275.56</c:v>
                </c:pt>
                <c:pt idx="85">
                  <c:v>13608.83</c:v>
                </c:pt>
                <c:pt idx="86">
                  <c:v>26113.56</c:v>
                </c:pt>
                <c:pt idx="87">
                  <c:v>12425.71</c:v>
                </c:pt>
                <c:pt idx="88">
                  <c:v>38988.1</c:v>
                </c:pt>
                <c:pt idx="89">
                  <c:v>34541.3</c:v>
                </c:pt>
                <c:pt idx="90">
                  <c:v>41111.56</c:v>
                </c:pt>
                <c:pt idx="91">
                  <c:v>39069.86</c:v>
                </c:pt>
                <c:pt idx="92">
                  <c:v>24733.29</c:v>
                </c:pt>
                <c:pt idx="93">
                  <c:v>26880.85</c:v>
                </c:pt>
                <c:pt idx="94">
                  <c:v>11357.11</c:v>
                </c:pt>
                <c:pt idx="95">
                  <c:v>23076.03</c:v>
                </c:pt>
                <c:pt idx="96">
                  <c:v>34426.45</c:v>
                </c:pt>
                <c:pt idx="97">
                  <c:v>26890.6</c:v>
                </c:pt>
                <c:pt idx="98">
                  <c:v>16472.48</c:v>
                </c:pt>
                <c:pt idx="99">
                  <c:v>17972.68</c:v>
                </c:pt>
                <c:pt idx="100">
                  <c:v>49034.74</c:v>
                </c:pt>
                <c:pt idx="101">
                  <c:v>33881.36</c:v>
                </c:pt>
                <c:pt idx="102">
                  <c:v>9468.93</c:v>
                </c:pt>
                <c:pt idx="103">
                  <c:v>19083.63</c:v>
                </c:pt>
                <c:pt idx="104">
                  <c:v>32289.67</c:v>
                </c:pt>
                <c:pt idx="105">
                  <c:v>28089.86</c:v>
                </c:pt>
                <c:pt idx="106">
                  <c:v>21757.4</c:v>
                </c:pt>
                <c:pt idx="107">
                  <c:v>39678.07</c:v>
                </c:pt>
                <c:pt idx="108">
                  <c:v>49355.92</c:v>
                </c:pt>
                <c:pt idx="109">
                  <c:v>9845.79</c:v>
                </c:pt>
                <c:pt idx="110">
                  <c:v>50371.32</c:v>
                </c:pt>
                <c:pt idx="111">
                  <c:v>24215.67</c:v>
                </c:pt>
                <c:pt idx="112">
                  <c:v>57793.95</c:v>
                </c:pt>
                <c:pt idx="113">
                  <c:v>36404.6</c:v>
                </c:pt>
                <c:pt idx="114">
                  <c:v>27425.62</c:v>
                </c:pt>
                <c:pt idx="115">
                  <c:v>26551.6</c:v>
                </c:pt>
                <c:pt idx="116">
                  <c:v>38191.55</c:v>
                </c:pt>
                <c:pt idx="117">
                  <c:v>17419.38</c:v>
                </c:pt>
                <c:pt idx="118">
                  <c:v>31209.69</c:v>
                </c:pt>
                <c:pt idx="119">
                  <c:v>27951.63</c:v>
                </c:pt>
                <c:pt idx="120">
                  <c:v>17602.6</c:v>
                </c:pt>
                <c:pt idx="121">
                  <c:v>32786.88</c:v>
                </c:pt>
                <c:pt idx="122">
                  <c:v>20834.91</c:v>
                </c:pt>
                <c:pt idx="123">
                  <c:v>42977.21</c:v>
                </c:pt>
                <c:pt idx="124">
                  <c:v>21299.37</c:v>
                </c:pt>
                <c:pt idx="125">
                  <c:v>30469.0</c:v>
                </c:pt>
                <c:pt idx="126">
                  <c:v>45137.81</c:v>
                </c:pt>
                <c:pt idx="127">
                  <c:v>28936.8</c:v>
                </c:pt>
                <c:pt idx="128">
                  <c:v>30955.68</c:v>
                </c:pt>
                <c:pt idx="129">
                  <c:v>29852.08</c:v>
                </c:pt>
                <c:pt idx="130">
                  <c:v>19894.59</c:v>
                </c:pt>
                <c:pt idx="131">
                  <c:v>47650.97</c:v>
                </c:pt>
                <c:pt idx="132">
                  <c:v>12699.41</c:v>
                </c:pt>
                <c:pt idx="133">
                  <c:v>29041.66</c:v>
                </c:pt>
                <c:pt idx="134">
                  <c:v>29902.02</c:v>
                </c:pt>
                <c:pt idx="135">
                  <c:v>32793.37</c:v>
                </c:pt>
                <c:pt idx="136">
                  <c:v>34175.25</c:v>
                </c:pt>
                <c:pt idx="137">
                  <c:v>33481.71</c:v>
                </c:pt>
                <c:pt idx="138">
                  <c:v>20945.86</c:v>
                </c:pt>
                <c:pt idx="139">
                  <c:v>37625.86</c:v>
                </c:pt>
                <c:pt idx="140">
                  <c:v>19673.28</c:v>
                </c:pt>
                <c:pt idx="141">
                  <c:v>26728.14</c:v>
                </c:pt>
                <c:pt idx="142">
                  <c:v>27091.05</c:v>
                </c:pt>
                <c:pt idx="143">
                  <c:v>33093.13</c:v>
                </c:pt>
                <c:pt idx="144">
                  <c:v>22675.54</c:v>
                </c:pt>
                <c:pt idx="145">
                  <c:v>42269.18</c:v>
                </c:pt>
                <c:pt idx="146">
                  <c:v>42257.71</c:v>
                </c:pt>
                <c:pt idx="147">
                  <c:v>38966.72</c:v>
                </c:pt>
                <c:pt idx="148">
                  <c:v>30647.11</c:v>
                </c:pt>
                <c:pt idx="149">
                  <c:v>26490.92</c:v>
                </c:pt>
                <c:pt idx="150">
                  <c:v>30234.27</c:v>
                </c:pt>
                <c:pt idx="151">
                  <c:v>43958.67</c:v>
                </c:pt>
                <c:pt idx="152">
                  <c:v>35161.81</c:v>
                </c:pt>
                <c:pt idx="153">
                  <c:v>38711.34</c:v>
                </c:pt>
                <c:pt idx="154">
                  <c:v>19828.67</c:v>
                </c:pt>
                <c:pt idx="155">
                  <c:v>24135.75</c:v>
                </c:pt>
                <c:pt idx="156">
                  <c:v>23640.35</c:v>
                </c:pt>
                <c:pt idx="157">
                  <c:v>40028.91</c:v>
                </c:pt>
                <c:pt idx="158">
                  <c:v>17892.1</c:v>
                </c:pt>
                <c:pt idx="159">
                  <c:v>39105.92</c:v>
                </c:pt>
                <c:pt idx="160">
                  <c:v>40706.42</c:v>
                </c:pt>
                <c:pt idx="161">
                  <c:v>17916.78</c:v>
                </c:pt>
                <c:pt idx="162">
                  <c:v>34885.56</c:v>
                </c:pt>
                <c:pt idx="163">
                  <c:v>32284.59</c:v>
                </c:pt>
                <c:pt idx="164">
                  <c:v>42024.79</c:v>
                </c:pt>
                <c:pt idx="165">
                  <c:v>41344.5</c:v>
                </c:pt>
                <c:pt idx="166">
                  <c:v>30920.69</c:v>
                </c:pt>
                <c:pt idx="167">
                  <c:v>23103.68</c:v>
                </c:pt>
                <c:pt idx="168">
                  <c:v>42865.53</c:v>
                </c:pt>
                <c:pt idx="169">
                  <c:v>40354.66</c:v>
                </c:pt>
                <c:pt idx="170">
                  <c:v>42782.43</c:v>
                </c:pt>
                <c:pt idx="171">
                  <c:v>32366.83</c:v>
                </c:pt>
                <c:pt idx="172">
                  <c:v>30623.64</c:v>
                </c:pt>
                <c:pt idx="173">
                  <c:v>31766.12</c:v>
                </c:pt>
                <c:pt idx="174">
                  <c:v>36468.76</c:v>
                </c:pt>
                <c:pt idx="175">
                  <c:v>51307.47</c:v>
                </c:pt>
                <c:pt idx="176">
                  <c:v>40396.42</c:v>
                </c:pt>
                <c:pt idx="177">
                  <c:v>22127.11</c:v>
                </c:pt>
                <c:pt idx="178">
                  <c:v>12772.74</c:v>
                </c:pt>
                <c:pt idx="179">
                  <c:v>33898.22</c:v>
                </c:pt>
                <c:pt idx="180">
                  <c:v>25482.41</c:v>
                </c:pt>
                <c:pt idx="181">
                  <c:v>20513.51</c:v>
                </c:pt>
                <c:pt idx="182">
                  <c:v>42837.29</c:v>
                </c:pt>
                <c:pt idx="183">
                  <c:v>39131.89</c:v>
                </c:pt>
                <c:pt idx="184">
                  <c:v>29178.09</c:v>
                </c:pt>
                <c:pt idx="185">
                  <c:v>38356.91</c:v>
                </c:pt>
                <c:pt idx="186">
                  <c:v>14920.66</c:v>
                </c:pt>
                <c:pt idx="187">
                  <c:v>33708.46</c:v>
                </c:pt>
                <c:pt idx="188">
                  <c:v>19687.14</c:v>
                </c:pt>
                <c:pt idx="189">
                  <c:v>44503.97</c:v>
                </c:pt>
                <c:pt idx="190">
                  <c:v>28269.79</c:v>
                </c:pt>
                <c:pt idx="191">
                  <c:v>30192.1</c:v>
                </c:pt>
                <c:pt idx="192">
                  <c:v>28488.59</c:v>
                </c:pt>
                <c:pt idx="193">
                  <c:v>26913.23</c:v>
                </c:pt>
                <c:pt idx="194">
                  <c:v>39853.12</c:v>
                </c:pt>
                <c:pt idx="195">
                  <c:v>40692.92</c:v>
                </c:pt>
                <c:pt idx="196">
                  <c:v>33488.96</c:v>
                </c:pt>
                <c:pt idx="197">
                  <c:v>37753.1</c:v>
                </c:pt>
                <c:pt idx="198">
                  <c:v>48250.86</c:v>
                </c:pt>
                <c:pt idx="199">
                  <c:v>27612.45</c:v>
                </c:pt>
                <c:pt idx="200">
                  <c:v>34401.63</c:v>
                </c:pt>
                <c:pt idx="201">
                  <c:v>32495.21</c:v>
                </c:pt>
                <c:pt idx="202">
                  <c:v>40264.88</c:v>
                </c:pt>
                <c:pt idx="203">
                  <c:v>26938.45</c:v>
                </c:pt>
                <c:pt idx="204">
                  <c:v>28365.39</c:v>
                </c:pt>
                <c:pt idx="205">
                  <c:v>36656.38</c:v>
                </c:pt>
                <c:pt idx="206">
                  <c:v>27198.72</c:v>
                </c:pt>
                <c:pt idx="207">
                  <c:v>42510.03</c:v>
                </c:pt>
                <c:pt idx="208">
                  <c:v>45704.02</c:v>
                </c:pt>
                <c:pt idx="209">
                  <c:v>36373.6</c:v>
                </c:pt>
                <c:pt idx="210">
                  <c:v>51377.94</c:v>
                </c:pt>
                <c:pt idx="211">
                  <c:v>47875.42</c:v>
                </c:pt>
                <c:pt idx="212">
                  <c:v>22347.95</c:v>
                </c:pt>
                <c:pt idx="213">
                  <c:v>34512.97</c:v>
                </c:pt>
                <c:pt idx="214">
                  <c:v>25345.87</c:v>
                </c:pt>
                <c:pt idx="215">
                  <c:v>30034.38</c:v>
                </c:pt>
                <c:pt idx="216">
                  <c:v>22428.7</c:v>
                </c:pt>
                <c:pt idx="217">
                  <c:v>32648.2</c:v>
                </c:pt>
                <c:pt idx="218">
                  <c:v>44817.51</c:v>
                </c:pt>
                <c:pt idx="219">
                  <c:v>31674.24</c:v>
                </c:pt>
                <c:pt idx="220">
                  <c:v>56414.56</c:v>
                </c:pt>
                <c:pt idx="221">
                  <c:v>30166.8</c:v>
                </c:pt>
                <c:pt idx="222">
                  <c:v>35506.42</c:v>
                </c:pt>
                <c:pt idx="223">
                  <c:v>26323.29</c:v>
                </c:pt>
                <c:pt idx="224">
                  <c:v>27500.92</c:v>
                </c:pt>
                <c:pt idx="225">
                  <c:v>27587.22</c:v>
                </c:pt>
                <c:pt idx="226">
                  <c:v>10996.92</c:v>
                </c:pt>
                <c:pt idx="227">
                  <c:v>22485.74</c:v>
                </c:pt>
                <c:pt idx="228">
                  <c:v>51673.33</c:v>
                </c:pt>
                <c:pt idx="229">
                  <c:v>28462.0</c:v>
                </c:pt>
                <c:pt idx="230">
                  <c:v>33707.14</c:v>
                </c:pt>
                <c:pt idx="231">
                  <c:v>21114.32</c:v>
                </c:pt>
                <c:pt idx="232">
                  <c:v>38026.82</c:v>
                </c:pt>
                <c:pt idx="233">
                  <c:v>41137.76</c:v>
                </c:pt>
                <c:pt idx="234">
                  <c:v>36720.86</c:v>
                </c:pt>
                <c:pt idx="235">
                  <c:v>34898.12</c:v>
                </c:pt>
                <c:pt idx="236">
                  <c:v>29952.43</c:v>
                </c:pt>
                <c:pt idx="237">
                  <c:v>30747.68</c:v>
                </c:pt>
                <c:pt idx="238">
                  <c:v>33472.66</c:v>
                </c:pt>
                <c:pt idx="239">
                  <c:v>28843.43</c:v>
                </c:pt>
                <c:pt idx="240">
                  <c:v>40448.56</c:v>
                </c:pt>
                <c:pt idx="241">
                  <c:v>29923.28</c:v>
                </c:pt>
                <c:pt idx="242">
                  <c:v>12133.21</c:v>
                </c:pt>
                <c:pt idx="243">
                  <c:v>25198.08</c:v>
                </c:pt>
                <c:pt idx="244">
                  <c:v>38450.48</c:v>
                </c:pt>
                <c:pt idx="245">
                  <c:v>32152.52</c:v>
                </c:pt>
                <c:pt idx="246">
                  <c:v>38785.08</c:v>
                </c:pt>
                <c:pt idx="247">
                  <c:v>31953.65</c:v>
                </c:pt>
                <c:pt idx="248">
                  <c:v>40262.37</c:v>
                </c:pt>
                <c:pt idx="249">
                  <c:v>16258.22</c:v>
                </c:pt>
                <c:pt idx="250">
                  <c:v>32329.67</c:v>
                </c:pt>
                <c:pt idx="251">
                  <c:v>41292.59</c:v>
                </c:pt>
                <c:pt idx="252">
                  <c:v>31598.5</c:v>
                </c:pt>
                <c:pt idx="253">
                  <c:v>48716.44</c:v>
                </c:pt>
                <c:pt idx="254">
                  <c:v>32223.33</c:v>
                </c:pt>
                <c:pt idx="255">
                  <c:v>57355.59</c:v>
                </c:pt>
                <c:pt idx="256">
                  <c:v>18314.62</c:v>
                </c:pt>
                <c:pt idx="257">
                  <c:v>24647.84</c:v>
                </c:pt>
                <c:pt idx="258">
                  <c:v>68863.2</c:v>
                </c:pt>
                <c:pt idx="259">
                  <c:v>36761.36</c:v>
                </c:pt>
                <c:pt idx="260">
                  <c:v>83753.2</c:v>
                </c:pt>
                <c:pt idx="261">
                  <c:v>33609.42</c:v>
                </c:pt>
                <c:pt idx="262">
                  <c:v>42936.23</c:v>
                </c:pt>
                <c:pt idx="263">
                  <c:v>64289.15</c:v>
                </c:pt>
                <c:pt idx="264">
                  <c:v>48429.48</c:v>
                </c:pt>
                <c:pt idx="265">
                  <c:v>64600.77</c:v>
                </c:pt>
                <c:pt idx="266">
                  <c:v>50666.88</c:v>
                </c:pt>
                <c:pt idx="267">
                  <c:v>53120.47</c:v>
                </c:pt>
                <c:pt idx="268">
                  <c:v>85621.87</c:v>
                </c:pt>
                <c:pt idx="269">
                  <c:v>68501.0</c:v>
                </c:pt>
                <c:pt idx="270">
                  <c:v>83431.53</c:v>
                </c:pt>
                <c:pt idx="271">
                  <c:v>66224.47</c:v>
                </c:pt>
                <c:pt idx="272">
                  <c:v>45414.44</c:v>
                </c:pt>
                <c:pt idx="273">
                  <c:v>80868.58</c:v>
                </c:pt>
                <c:pt idx="274">
                  <c:v>77398.79</c:v>
                </c:pt>
                <c:pt idx="275">
                  <c:v>61681.21</c:v>
                </c:pt>
                <c:pt idx="276">
                  <c:v>73589.81</c:v>
                </c:pt>
                <c:pt idx="277">
                  <c:v>80199.34</c:v>
                </c:pt>
                <c:pt idx="278">
                  <c:v>57477.23</c:v>
                </c:pt>
                <c:pt idx="279">
                  <c:v>76862.73</c:v>
                </c:pt>
                <c:pt idx="280">
                  <c:v>55509.32</c:v>
                </c:pt>
                <c:pt idx="281">
                  <c:v>81736.52</c:v>
                </c:pt>
                <c:pt idx="282">
                  <c:v>63514.22</c:v>
                </c:pt>
                <c:pt idx="283">
                  <c:v>65215.19</c:v>
                </c:pt>
                <c:pt idx="284">
                  <c:v>71050.54</c:v>
                </c:pt>
                <c:pt idx="285">
                  <c:v>30136.49</c:v>
                </c:pt>
                <c:pt idx="286">
                  <c:v>68963.97</c:v>
                </c:pt>
                <c:pt idx="287">
                  <c:v>94922.81</c:v>
                </c:pt>
                <c:pt idx="288">
                  <c:v>102913.17</c:v>
                </c:pt>
                <c:pt idx="289">
                  <c:v>71283.3</c:v>
                </c:pt>
                <c:pt idx="290">
                  <c:v>36158.48</c:v>
                </c:pt>
                <c:pt idx="291">
                  <c:v>63817.71</c:v>
                </c:pt>
                <c:pt idx="292">
                  <c:v>46314.61</c:v>
                </c:pt>
                <c:pt idx="293">
                  <c:v>45144.9</c:v>
                </c:pt>
                <c:pt idx="294">
                  <c:v>48010.64</c:v>
                </c:pt>
                <c:pt idx="295">
                  <c:v>39922.26</c:v>
                </c:pt>
                <c:pt idx="296">
                  <c:v>42432.0</c:v>
                </c:pt>
                <c:pt idx="297">
                  <c:v>75180.26</c:v>
                </c:pt>
                <c:pt idx="298">
                  <c:v>85484.82</c:v>
                </c:pt>
                <c:pt idx="299">
                  <c:v>46431.14</c:v>
                </c:pt>
                <c:pt idx="300">
                  <c:v>36723.8</c:v>
                </c:pt>
                <c:pt idx="301">
                  <c:v>65170.0</c:v>
                </c:pt>
                <c:pt idx="302">
                  <c:v>82385.61</c:v>
                </c:pt>
                <c:pt idx="303">
                  <c:v>76566.36</c:v>
                </c:pt>
                <c:pt idx="304">
                  <c:v>63548.71</c:v>
                </c:pt>
                <c:pt idx="305">
                  <c:v>47421.51</c:v>
                </c:pt>
                <c:pt idx="306">
                  <c:v>34858.97</c:v>
                </c:pt>
                <c:pt idx="307">
                  <c:v>38012.45</c:v>
                </c:pt>
                <c:pt idx="308">
                  <c:v>66859.03</c:v>
                </c:pt>
                <c:pt idx="309">
                  <c:v>95640.71000000001</c:v>
                </c:pt>
                <c:pt idx="310">
                  <c:v>68353.85</c:v>
                </c:pt>
                <c:pt idx="311">
                  <c:v>57885.09</c:v>
                </c:pt>
                <c:pt idx="312">
                  <c:v>68147.96000000001</c:v>
                </c:pt>
                <c:pt idx="313">
                  <c:v>58954.95</c:v>
                </c:pt>
                <c:pt idx="314">
                  <c:v>62113.96</c:v>
                </c:pt>
                <c:pt idx="315">
                  <c:v>58058.54</c:v>
                </c:pt>
                <c:pt idx="316">
                  <c:v>61828.21</c:v>
                </c:pt>
                <c:pt idx="317">
                  <c:v>23477.21</c:v>
                </c:pt>
                <c:pt idx="318">
                  <c:v>46073.06</c:v>
                </c:pt>
                <c:pt idx="319">
                  <c:v>91108.81</c:v>
                </c:pt>
                <c:pt idx="320">
                  <c:v>56475.22</c:v>
                </c:pt>
                <c:pt idx="321">
                  <c:v>52936.84</c:v>
                </c:pt>
                <c:pt idx="322">
                  <c:v>65523.8</c:v>
                </c:pt>
                <c:pt idx="323">
                  <c:v>29277.58</c:v>
                </c:pt>
                <c:pt idx="324">
                  <c:v>56868.83</c:v>
                </c:pt>
                <c:pt idx="325">
                  <c:v>34283.44</c:v>
                </c:pt>
                <c:pt idx="326">
                  <c:v>65302.55</c:v>
                </c:pt>
                <c:pt idx="327">
                  <c:v>57213.74</c:v>
                </c:pt>
                <c:pt idx="328">
                  <c:v>104183.94</c:v>
                </c:pt>
                <c:pt idx="329">
                  <c:v>86957.68</c:v>
                </c:pt>
                <c:pt idx="330">
                  <c:v>67975.18</c:v>
                </c:pt>
                <c:pt idx="331">
                  <c:v>64119.23</c:v>
                </c:pt>
                <c:pt idx="332">
                  <c:v>61775.49</c:v>
                </c:pt>
                <c:pt idx="333">
                  <c:v>77391.06</c:v>
                </c:pt>
                <c:pt idx="334">
                  <c:v>110092.51</c:v>
                </c:pt>
                <c:pt idx="335">
                  <c:v>50766.14</c:v>
                </c:pt>
                <c:pt idx="336">
                  <c:v>71582.97</c:v>
                </c:pt>
                <c:pt idx="337">
                  <c:v>60449.41</c:v>
                </c:pt>
                <c:pt idx="338">
                  <c:v>58835.91</c:v>
                </c:pt>
                <c:pt idx="339">
                  <c:v>50946.13</c:v>
                </c:pt>
                <c:pt idx="340">
                  <c:v>49164.4</c:v>
                </c:pt>
                <c:pt idx="341">
                  <c:v>66066.77</c:v>
                </c:pt>
                <c:pt idx="342">
                  <c:v>87022.74000000001</c:v>
                </c:pt>
                <c:pt idx="343">
                  <c:v>46587.2</c:v>
                </c:pt>
                <c:pt idx="344">
                  <c:v>88810.07</c:v>
                </c:pt>
                <c:pt idx="345">
                  <c:v>98449.85</c:v>
                </c:pt>
                <c:pt idx="346">
                  <c:v>32084.74</c:v>
                </c:pt>
                <c:pt idx="347">
                  <c:v>58953.07</c:v>
                </c:pt>
                <c:pt idx="348">
                  <c:v>74250.09</c:v>
                </c:pt>
                <c:pt idx="349">
                  <c:v>36220.15</c:v>
                </c:pt>
                <c:pt idx="350">
                  <c:v>89359.28</c:v>
                </c:pt>
                <c:pt idx="351">
                  <c:v>57924.68</c:v>
                </c:pt>
                <c:pt idx="352">
                  <c:v>51895.09</c:v>
                </c:pt>
                <c:pt idx="353">
                  <c:v>66238.24000000001</c:v>
                </c:pt>
                <c:pt idx="354">
                  <c:v>63344.86</c:v>
                </c:pt>
                <c:pt idx="355">
                  <c:v>52802.88</c:v>
                </c:pt>
                <c:pt idx="356">
                  <c:v>85224.42</c:v>
                </c:pt>
                <c:pt idx="357">
                  <c:v>38586.0</c:v>
                </c:pt>
                <c:pt idx="358">
                  <c:v>79685.3</c:v>
                </c:pt>
                <c:pt idx="359">
                  <c:v>72800.73</c:v>
                </c:pt>
                <c:pt idx="360">
                  <c:v>44568.38</c:v>
                </c:pt>
                <c:pt idx="361">
                  <c:v>76195.97</c:v>
                </c:pt>
                <c:pt idx="362">
                  <c:v>62521.54</c:v>
                </c:pt>
                <c:pt idx="363">
                  <c:v>57653.47</c:v>
                </c:pt>
                <c:pt idx="364">
                  <c:v>58849.07</c:v>
                </c:pt>
                <c:pt idx="365">
                  <c:v>40007.85</c:v>
                </c:pt>
                <c:pt idx="366">
                  <c:v>53600.9</c:v>
                </c:pt>
                <c:pt idx="367">
                  <c:v>104842.57</c:v>
                </c:pt>
                <c:pt idx="368">
                  <c:v>56514.27</c:v>
                </c:pt>
                <c:pt idx="369">
                  <c:v>38583.25</c:v>
                </c:pt>
                <c:pt idx="370">
                  <c:v>66147.36</c:v>
                </c:pt>
                <c:pt idx="371">
                  <c:v>50362.97</c:v>
                </c:pt>
                <c:pt idx="372">
                  <c:v>61031.66</c:v>
                </c:pt>
                <c:pt idx="373">
                  <c:v>83534.35</c:v>
                </c:pt>
                <c:pt idx="374">
                  <c:v>76013.88</c:v>
                </c:pt>
                <c:pt idx="375">
                  <c:v>62896.57</c:v>
                </c:pt>
                <c:pt idx="376">
                  <c:v>61466.32</c:v>
                </c:pt>
                <c:pt idx="377">
                  <c:v>51603.97</c:v>
                </c:pt>
                <c:pt idx="378">
                  <c:v>69579.43</c:v>
                </c:pt>
                <c:pt idx="379">
                  <c:v>40422.88</c:v>
                </c:pt>
                <c:pt idx="380">
                  <c:v>78920.26</c:v>
                </c:pt>
                <c:pt idx="381">
                  <c:v>70451.88</c:v>
                </c:pt>
                <c:pt idx="382">
                  <c:v>64086.11</c:v>
                </c:pt>
                <c:pt idx="383">
                  <c:v>49599.84</c:v>
                </c:pt>
                <c:pt idx="384">
                  <c:v>75221.96000000001</c:v>
                </c:pt>
                <c:pt idx="385">
                  <c:v>80195.65</c:v>
                </c:pt>
                <c:pt idx="386">
                  <c:v>58946.68</c:v>
                </c:pt>
                <c:pt idx="387">
                  <c:v>107107.6</c:v>
                </c:pt>
                <c:pt idx="388">
                  <c:v>45397.58</c:v>
                </c:pt>
                <c:pt idx="389">
                  <c:v>30283.85</c:v>
                </c:pt>
                <c:pt idx="390">
                  <c:v>71238.0</c:v>
                </c:pt>
                <c:pt idx="391">
                  <c:v>80869.69</c:v>
                </c:pt>
                <c:pt idx="392">
                  <c:v>41368.12</c:v>
                </c:pt>
                <c:pt idx="393">
                  <c:v>63418.84</c:v>
                </c:pt>
                <c:pt idx="394">
                  <c:v>77117.49000000001</c:v>
                </c:pt>
                <c:pt idx="395">
                  <c:v>59516.59</c:v>
                </c:pt>
                <c:pt idx="396">
                  <c:v>68592.23</c:v>
                </c:pt>
                <c:pt idx="397">
                  <c:v>65648.0</c:v>
                </c:pt>
                <c:pt idx="398">
                  <c:v>43947.75</c:v>
                </c:pt>
                <c:pt idx="399">
                  <c:v>97532.08</c:v>
                </c:pt>
                <c:pt idx="400">
                  <c:v>51793.13</c:v>
                </c:pt>
                <c:pt idx="401">
                  <c:v>43789.5</c:v>
                </c:pt>
                <c:pt idx="402">
                  <c:v>43399.26</c:v>
                </c:pt>
                <c:pt idx="403">
                  <c:v>77978.43999999999</c:v>
                </c:pt>
                <c:pt idx="404">
                  <c:v>45195.77</c:v>
                </c:pt>
                <c:pt idx="405">
                  <c:v>95209.93999999999</c:v>
                </c:pt>
                <c:pt idx="406">
                  <c:v>68109.04</c:v>
                </c:pt>
                <c:pt idx="407">
                  <c:v>59515.29</c:v>
                </c:pt>
                <c:pt idx="408">
                  <c:v>85739.56</c:v>
                </c:pt>
                <c:pt idx="409">
                  <c:v>95248.77</c:v>
                </c:pt>
                <c:pt idx="410">
                  <c:v>50749.16</c:v>
                </c:pt>
                <c:pt idx="411">
                  <c:v>34797.44</c:v>
                </c:pt>
                <c:pt idx="412">
                  <c:v>69866.21000000001</c:v>
                </c:pt>
                <c:pt idx="413">
                  <c:v>87474.59</c:v>
                </c:pt>
                <c:pt idx="414">
                  <c:v>48657.83</c:v>
                </c:pt>
                <c:pt idx="415">
                  <c:v>54246.06</c:v>
                </c:pt>
                <c:pt idx="416">
                  <c:v>58757.03</c:v>
                </c:pt>
                <c:pt idx="417">
                  <c:v>80079.12</c:v>
                </c:pt>
                <c:pt idx="418">
                  <c:v>60979.44</c:v>
                </c:pt>
                <c:pt idx="419">
                  <c:v>76839.55</c:v>
                </c:pt>
                <c:pt idx="420">
                  <c:v>55877.57</c:v>
                </c:pt>
                <c:pt idx="421">
                  <c:v>66816.34</c:v>
                </c:pt>
                <c:pt idx="422">
                  <c:v>60675.56</c:v>
                </c:pt>
                <c:pt idx="423">
                  <c:v>74747.77</c:v>
                </c:pt>
                <c:pt idx="424">
                  <c:v>59647.61</c:v>
                </c:pt>
                <c:pt idx="425">
                  <c:v>40391.53</c:v>
                </c:pt>
                <c:pt idx="426">
                  <c:v>56065.08</c:v>
                </c:pt>
                <c:pt idx="427">
                  <c:v>48410.69</c:v>
                </c:pt>
                <c:pt idx="428">
                  <c:v>70051.83</c:v>
                </c:pt>
                <c:pt idx="429">
                  <c:v>142877.55</c:v>
                </c:pt>
                <c:pt idx="430">
                  <c:v>62806.38</c:v>
                </c:pt>
                <c:pt idx="431">
                  <c:v>59004.1</c:v>
                </c:pt>
                <c:pt idx="432">
                  <c:v>77321.05</c:v>
                </c:pt>
                <c:pt idx="433">
                  <c:v>88614.0</c:v>
                </c:pt>
                <c:pt idx="434">
                  <c:v>138587.96</c:v>
                </c:pt>
                <c:pt idx="435">
                  <c:v>47690.7</c:v>
                </c:pt>
                <c:pt idx="436">
                  <c:v>61856.36</c:v>
                </c:pt>
                <c:pt idx="437">
                  <c:v>94194.54</c:v>
                </c:pt>
                <c:pt idx="438">
                  <c:v>48590.59</c:v>
                </c:pt>
                <c:pt idx="439">
                  <c:v>101184.09</c:v>
                </c:pt>
                <c:pt idx="440">
                  <c:v>68899.38</c:v>
                </c:pt>
                <c:pt idx="441">
                  <c:v>22246.64</c:v>
                </c:pt>
                <c:pt idx="442">
                  <c:v>101295.88</c:v>
                </c:pt>
                <c:pt idx="443">
                  <c:v>79982.31</c:v>
                </c:pt>
                <c:pt idx="444">
                  <c:v>80725.74000000001</c:v>
                </c:pt>
                <c:pt idx="445">
                  <c:v>66481.58</c:v>
                </c:pt>
                <c:pt idx="446">
                  <c:v>38256.1</c:v>
                </c:pt>
                <c:pt idx="447">
                  <c:v>61729.36</c:v>
                </c:pt>
                <c:pt idx="448">
                  <c:v>65723.06</c:v>
                </c:pt>
                <c:pt idx="449">
                  <c:v>67451.19</c:v>
                </c:pt>
                <c:pt idx="450">
                  <c:v>70384.09</c:v>
                </c:pt>
                <c:pt idx="451">
                  <c:v>92862.23</c:v>
                </c:pt>
                <c:pt idx="452">
                  <c:v>66345.28</c:v>
                </c:pt>
                <c:pt idx="453">
                  <c:v>64962.1</c:v>
                </c:pt>
                <c:pt idx="454">
                  <c:v>68118.97</c:v>
                </c:pt>
                <c:pt idx="455">
                  <c:v>53319.78</c:v>
                </c:pt>
                <c:pt idx="456">
                  <c:v>103358.0</c:v>
                </c:pt>
                <c:pt idx="457">
                  <c:v>62813.89</c:v>
                </c:pt>
                <c:pt idx="458">
                  <c:v>58546.97</c:v>
                </c:pt>
                <c:pt idx="459">
                  <c:v>44689.76</c:v>
                </c:pt>
                <c:pt idx="460">
                  <c:v>74206.03</c:v>
                </c:pt>
                <c:pt idx="461">
                  <c:v>105743.62</c:v>
                </c:pt>
                <c:pt idx="462">
                  <c:v>52810.61</c:v>
                </c:pt>
                <c:pt idx="463">
                  <c:v>72204.71000000001</c:v>
                </c:pt>
                <c:pt idx="464">
                  <c:v>43056.38</c:v>
                </c:pt>
                <c:pt idx="465">
                  <c:v>46989.19</c:v>
                </c:pt>
                <c:pt idx="466">
                  <c:v>60779.8</c:v>
                </c:pt>
                <c:pt idx="467">
                  <c:v>82173.38</c:v>
                </c:pt>
                <c:pt idx="468">
                  <c:v>12246.8</c:v>
                </c:pt>
                <c:pt idx="469">
                  <c:v>77861.47</c:v>
                </c:pt>
                <c:pt idx="470">
                  <c:v>51934.57</c:v>
                </c:pt>
                <c:pt idx="471">
                  <c:v>39820.22</c:v>
                </c:pt>
                <c:pt idx="472">
                  <c:v>49512.21</c:v>
                </c:pt>
                <c:pt idx="473">
                  <c:v>32609.4</c:v>
                </c:pt>
                <c:pt idx="474">
                  <c:v>84705.03</c:v>
                </c:pt>
                <c:pt idx="475">
                  <c:v>75824.59</c:v>
                </c:pt>
                <c:pt idx="476">
                  <c:v>29035.17</c:v>
                </c:pt>
                <c:pt idx="477">
                  <c:v>39339.14</c:v>
                </c:pt>
                <c:pt idx="478">
                  <c:v>50455.53</c:v>
                </c:pt>
                <c:pt idx="479">
                  <c:v>59366.43</c:v>
                </c:pt>
                <c:pt idx="480">
                  <c:v>30294.66</c:v>
                </c:pt>
                <c:pt idx="481">
                  <c:v>27232.57</c:v>
                </c:pt>
                <c:pt idx="482">
                  <c:v>55634.4</c:v>
                </c:pt>
                <c:pt idx="483">
                  <c:v>78073.15</c:v>
                </c:pt>
                <c:pt idx="484">
                  <c:v>42041.69</c:v>
                </c:pt>
                <c:pt idx="485">
                  <c:v>55983.97</c:v>
                </c:pt>
                <c:pt idx="486">
                  <c:v>55780.66</c:v>
                </c:pt>
                <c:pt idx="487">
                  <c:v>36899.55</c:v>
                </c:pt>
                <c:pt idx="488">
                  <c:v>27627.08</c:v>
                </c:pt>
                <c:pt idx="489">
                  <c:v>49688.3</c:v>
                </c:pt>
                <c:pt idx="490">
                  <c:v>35577.49</c:v>
                </c:pt>
                <c:pt idx="491">
                  <c:v>46729.54</c:v>
                </c:pt>
                <c:pt idx="492">
                  <c:v>57204.06</c:v>
                </c:pt>
                <c:pt idx="493">
                  <c:v>34786.27</c:v>
                </c:pt>
                <c:pt idx="494">
                  <c:v>48703.22</c:v>
                </c:pt>
                <c:pt idx="495">
                  <c:v>57959.36</c:v>
                </c:pt>
                <c:pt idx="496">
                  <c:v>50118.12</c:v>
                </c:pt>
                <c:pt idx="497">
                  <c:v>68794.42</c:v>
                </c:pt>
                <c:pt idx="498">
                  <c:v>62702.53</c:v>
                </c:pt>
                <c:pt idx="499">
                  <c:v>43970.57</c:v>
                </c:pt>
                <c:pt idx="500">
                  <c:v>44044.49</c:v>
                </c:pt>
                <c:pt idx="501">
                  <c:v>60182.19</c:v>
                </c:pt>
                <c:pt idx="502">
                  <c:v>67896.9</c:v>
                </c:pt>
                <c:pt idx="503">
                  <c:v>76717.11</c:v>
                </c:pt>
                <c:pt idx="504">
                  <c:v>40485.82</c:v>
                </c:pt>
                <c:pt idx="505">
                  <c:v>88585.96000000001</c:v>
                </c:pt>
                <c:pt idx="506">
                  <c:v>61122.47</c:v>
                </c:pt>
                <c:pt idx="507">
                  <c:v>38849.43</c:v>
                </c:pt>
                <c:pt idx="508">
                  <c:v>58585.73</c:v>
                </c:pt>
                <c:pt idx="509">
                  <c:v>53537.82</c:v>
                </c:pt>
                <c:pt idx="510">
                  <c:v>33246.85</c:v>
                </c:pt>
                <c:pt idx="511">
                  <c:v>42948.3</c:v>
                </c:pt>
                <c:pt idx="512">
                  <c:v>57147.09</c:v>
                </c:pt>
                <c:pt idx="513">
                  <c:v>47685.4</c:v>
                </c:pt>
                <c:pt idx="514">
                  <c:v>28343.78</c:v>
                </c:pt>
                <c:pt idx="515">
                  <c:v>109418.19</c:v>
                </c:pt>
                <c:pt idx="516">
                  <c:v>63600.79</c:v>
                </c:pt>
                <c:pt idx="517">
                  <c:v>54209.0</c:v>
                </c:pt>
                <c:pt idx="518">
                  <c:v>77496.19</c:v>
                </c:pt>
                <c:pt idx="519">
                  <c:v>40624.14</c:v>
                </c:pt>
                <c:pt idx="520">
                  <c:v>42962.96</c:v>
                </c:pt>
                <c:pt idx="521">
                  <c:v>31438.9</c:v>
                </c:pt>
                <c:pt idx="522">
                  <c:v>42351.15</c:v>
                </c:pt>
                <c:pt idx="523">
                  <c:v>55701.68</c:v>
                </c:pt>
                <c:pt idx="524">
                  <c:v>45265.75</c:v>
                </c:pt>
                <c:pt idx="525">
                  <c:v>69605.47</c:v>
                </c:pt>
                <c:pt idx="526">
                  <c:v>30737.76</c:v>
                </c:pt>
                <c:pt idx="527">
                  <c:v>78920.11</c:v>
                </c:pt>
                <c:pt idx="528">
                  <c:v>78994.32</c:v>
                </c:pt>
                <c:pt idx="529">
                  <c:v>56224.64</c:v>
                </c:pt>
                <c:pt idx="530">
                  <c:v>65827.29</c:v>
                </c:pt>
                <c:pt idx="531">
                  <c:v>49790.97</c:v>
                </c:pt>
                <c:pt idx="532">
                  <c:v>42768.42</c:v>
                </c:pt>
                <c:pt idx="533">
                  <c:v>27296.97</c:v>
                </c:pt>
                <c:pt idx="534">
                  <c:v>51821.63</c:v>
                </c:pt>
                <c:pt idx="535">
                  <c:v>46192.5</c:v>
                </c:pt>
                <c:pt idx="536">
                  <c:v>74147.06</c:v>
                </c:pt>
                <c:pt idx="537">
                  <c:v>46481.11</c:v>
                </c:pt>
                <c:pt idx="538">
                  <c:v>36929.48</c:v>
                </c:pt>
                <c:pt idx="539">
                  <c:v>78760.73</c:v>
                </c:pt>
                <c:pt idx="540">
                  <c:v>41970.74</c:v>
                </c:pt>
                <c:pt idx="541">
                  <c:v>65583.66</c:v>
                </c:pt>
                <c:pt idx="542">
                  <c:v>61998.35</c:v>
                </c:pt>
                <c:pt idx="543">
                  <c:v>30738.97</c:v>
                </c:pt>
                <c:pt idx="544">
                  <c:v>30643.16</c:v>
                </c:pt>
                <c:pt idx="545">
                  <c:v>58565.24</c:v>
                </c:pt>
                <c:pt idx="546">
                  <c:v>33682.55</c:v>
                </c:pt>
                <c:pt idx="547">
                  <c:v>15450.57</c:v>
                </c:pt>
                <c:pt idx="548">
                  <c:v>64272.34</c:v>
                </c:pt>
                <c:pt idx="549">
                  <c:v>43862.74</c:v>
                </c:pt>
                <c:pt idx="550">
                  <c:v>36911.61</c:v>
                </c:pt>
                <c:pt idx="551">
                  <c:v>49230.67</c:v>
                </c:pt>
                <c:pt idx="552">
                  <c:v>58652.23</c:v>
                </c:pt>
                <c:pt idx="553">
                  <c:v>38374.86</c:v>
                </c:pt>
                <c:pt idx="554">
                  <c:v>55164.53</c:v>
                </c:pt>
                <c:pt idx="555">
                  <c:v>48639.12</c:v>
                </c:pt>
                <c:pt idx="556">
                  <c:v>45460.11</c:v>
                </c:pt>
                <c:pt idx="557">
                  <c:v>34450.17</c:v>
                </c:pt>
                <c:pt idx="558">
                  <c:v>49094.42</c:v>
                </c:pt>
                <c:pt idx="559">
                  <c:v>78633.82</c:v>
                </c:pt>
                <c:pt idx="560">
                  <c:v>43722.65</c:v>
                </c:pt>
                <c:pt idx="561">
                  <c:v>65210.24</c:v>
                </c:pt>
                <c:pt idx="562">
                  <c:v>83581.61</c:v>
                </c:pt>
                <c:pt idx="563">
                  <c:v>80866.71000000001</c:v>
                </c:pt>
                <c:pt idx="564">
                  <c:v>51177.82</c:v>
                </c:pt>
                <c:pt idx="565">
                  <c:v>43394.21</c:v>
                </c:pt>
                <c:pt idx="566">
                  <c:v>66845.38</c:v>
                </c:pt>
                <c:pt idx="567">
                  <c:v>21962.16</c:v>
                </c:pt>
                <c:pt idx="568">
                  <c:v>35654.12</c:v>
                </c:pt>
                <c:pt idx="569">
                  <c:v>35696.21</c:v>
                </c:pt>
                <c:pt idx="570">
                  <c:v>56481.59</c:v>
                </c:pt>
                <c:pt idx="571">
                  <c:v>42132.33</c:v>
                </c:pt>
                <c:pt idx="572">
                  <c:v>78641.75</c:v>
                </c:pt>
                <c:pt idx="573">
                  <c:v>45110.06</c:v>
                </c:pt>
                <c:pt idx="574">
                  <c:v>53798.56</c:v>
                </c:pt>
                <c:pt idx="575">
                  <c:v>33391.6</c:v>
                </c:pt>
                <c:pt idx="576">
                  <c:v>35853.15</c:v>
                </c:pt>
                <c:pt idx="577">
                  <c:v>45043.0</c:v>
                </c:pt>
                <c:pt idx="578">
                  <c:v>29022.23</c:v>
                </c:pt>
                <c:pt idx="579">
                  <c:v>66828.96000000001</c:v>
                </c:pt>
                <c:pt idx="580">
                  <c:v>55651.67</c:v>
                </c:pt>
                <c:pt idx="581">
                  <c:v>67309.34</c:v>
                </c:pt>
                <c:pt idx="582">
                  <c:v>42832.97</c:v>
                </c:pt>
                <c:pt idx="583">
                  <c:v>39333.47</c:v>
                </c:pt>
                <c:pt idx="584">
                  <c:v>65354.35</c:v>
                </c:pt>
                <c:pt idx="585">
                  <c:v>33422.86</c:v>
                </c:pt>
                <c:pt idx="586">
                  <c:v>53787.1</c:v>
                </c:pt>
                <c:pt idx="587">
                  <c:v>64031.8</c:v>
                </c:pt>
                <c:pt idx="588">
                  <c:v>30178.55</c:v>
                </c:pt>
                <c:pt idx="589">
                  <c:v>66020.5</c:v>
                </c:pt>
                <c:pt idx="590">
                  <c:v>34814.25</c:v>
                </c:pt>
                <c:pt idx="591">
                  <c:v>26479.64</c:v>
                </c:pt>
                <c:pt idx="592">
                  <c:v>74092.71000000001</c:v>
                </c:pt>
                <c:pt idx="593">
                  <c:v>58084.91</c:v>
                </c:pt>
                <c:pt idx="594">
                  <c:v>66185.78</c:v>
                </c:pt>
                <c:pt idx="595">
                  <c:v>52292.85</c:v>
                </c:pt>
                <c:pt idx="596">
                  <c:v>50100.16</c:v>
                </c:pt>
                <c:pt idx="597">
                  <c:v>33757.82</c:v>
                </c:pt>
                <c:pt idx="598">
                  <c:v>31160.59</c:v>
                </c:pt>
                <c:pt idx="599">
                  <c:v>63437.71</c:v>
                </c:pt>
                <c:pt idx="600">
                  <c:v>52158.19</c:v>
                </c:pt>
                <c:pt idx="601">
                  <c:v>42174.17</c:v>
                </c:pt>
                <c:pt idx="602">
                  <c:v>48682.24</c:v>
                </c:pt>
                <c:pt idx="603">
                  <c:v>55375.53</c:v>
                </c:pt>
                <c:pt idx="604">
                  <c:v>57201.26</c:v>
                </c:pt>
                <c:pt idx="605">
                  <c:v>68997.3</c:v>
                </c:pt>
                <c:pt idx="606">
                  <c:v>25431.36</c:v>
                </c:pt>
                <c:pt idx="607">
                  <c:v>44804.49</c:v>
                </c:pt>
                <c:pt idx="608">
                  <c:v>86720.68</c:v>
                </c:pt>
                <c:pt idx="609">
                  <c:v>37937.56</c:v>
                </c:pt>
                <c:pt idx="610">
                  <c:v>46359.64</c:v>
                </c:pt>
                <c:pt idx="611">
                  <c:v>73259.24000000001</c:v>
                </c:pt>
                <c:pt idx="612">
                  <c:v>54386.74</c:v>
                </c:pt>
                <c:pt idx="613">
                  <c:v>46186.0</c:v>
                </c:pt>
                <c:pt idx="614">
                  <c:v>31695.45</c:v>
                </c:pt>
                <c:pt idx="615">
                  <c:v>54052.22</c:v>
                </c:pt>
                <c:pt idx="616">
                  <c:v>53193.22</c:v>
                </c:pt>
                <c:pt idx="617">
                  <c:v>69038.55</c:v>
                </c:pt>
                <c:pt idx="618">
                  <c:v>61136.56</c:v>
                </c:pt>
                <c:pt idx="619">
                  <c:v>45962.43</c:v>
                </c:pt>
                <c:pt idx="620">
                  <c:v>68763.74000000001</c:v>
                </c:pt>
                <c:pt idx="621">
                  <c:v>45729.19</c:v>
                </c:pt>
                <c:pt idx="622">
                  <c:v>44295.84</c:v>
                </c:pt>
                <c:pt idx="623">
                  <c:v>52610.76</c:v>
                </c:pt>
                <c:pt idx="624">
                  <c:v>51151.71</c:v>
                </c:pt>
                <c:pt idx="625">
                  <c:v>73646.84</c:v>
                </c:pt>
                <c:pt idx="626">
                  <c:v>52890.43</c:v>
                </c:pt>
                <c:pt idx="627">
                  <c:v>55049.86</c:v>
                </c:pt>
                <c:pt idx="628">
                  <c:v>41268.81</c:v>
                </c:pt>
                <c:pt idx="629">
                  <c:v>66145.11</c:v>
                </c:pt>
                <c:pt idx="630">
                  <c:v>59657.8</c:v>
                </c:pt>
                <c:pt idx="631">
                  <c:v>60195.33</c:v>
                </c:pt>
                <c:pt idx="632">
                  <c:v>62643.12</c:v>
                </c:pt>
                <c:pt idx="633">
                  <c:v>36510.97</c:v>
                </c:pt>
                <c:pt idx="634">
                  <c:v>73610.17</c:v>
                </c:pt>
                <c:pt idx="635">
                  <c:v>70173.27</c:v>
                </c:pt>
                <c:pt idx="636">
                  <c:v>107213.67</c:v>
                </c:pt>
                <c:pt idx="637">
                  <c:v>61164.64</c:v>
                </c:pt>
                <c:pt idx="638">
                  <c:v>56841.27</c:v>
                </c:pt>
                <c:pt idx="639">
                  <c:v>58760.03</c:v>
                </c:pt>
                <c:pt idx="640">
                  <c:v>48069.15</c:v>
                </c:pt>
                <c:pt idx="641">
                  <c:v>71721.56</c:v>
                </c:pt>
                <c:pt idx="642">
                  <c:v>45477.44</c:v>
                </c:pt>
                <c:pt idx="643">
                  <c:v>47386.66</c:v>
                </c:pt>
                <c:pt idx="644">
                  <c:v>46847.38</c:v>
                </c:pt>
                <c:pt idx="645">
                  <c:v>48402.19</c:v>
                </c:pt>
                <c:pt idx="646">
                  <c:v>64759.62</c:v>
                </c:pt>
                <c:pt idx="647">
                  <c:v>43587.69</c:v>
                </c:pt>
                <c:pt idx="648">
                  <c:v>30613.58</c:v>
                </c:pt>
                <c:pt idx="649">
                  <c:v>54413.27</c:v>
                </c:pt>
                <c:pt idx="650">
                  <c:v>71691.59</c:v>
                </c:pt>
                <c:pt idx="651">
                  <c:v>78052.23</c:v>
                </c:pt>
                <c:pt idx="652">
                  <c:v>22143.51</c:v>
                </c:pt>
                <c:pt idx="653">
                  <c:v>57851.84</c:v>
                </c:pt>
                <c:pt idx="654">
                  <c:v>32354.69</c:v>
                </c:pt>
                <c:pt idx="655">
                  <c:v>71711.13</c:v>
                </c:pt>
                <c:pt idx="656">
                  <c:v>48136.22</c:v>
                </c:pt>
                <c:pt idx="657">
                  <c:v>36478.32</c:v>
                </c:pt>
                <c:pt idx="658">
                  <c:v>69178.58</c:v>
                </c:pt>
                <c:pt idx="659">
                  <c:v>73756.4</c:v>
                </c:pt>
                <c:pt idx="660">
                  <c:v>87757.55</c:v>
                </c:pt>
                <c:pt idx="661">
                  <c:v>51409.34</c:v>
                </c:pt>
                <c:pt idx="662">
                  <c:v>61292.28</c:v>
                </c:pt>
                <c:pt idx="663">
                  <c:v>42234.13</c:v>
                </c:pt>
                <c:pt idx="664">
                  <c:v>39968.53</c:v>
                </c:pt>
                <c:pt idx="665">
                  <c:v>58872.76</c:v>
                </c:pt>
                <c:pt idx="666">
                  <c:v>35452.46</c:v>
                </c:pt>
                <c:pt idx="667">
                  <c:v>56683.18</c:v>
                </c:pt>
                <c:pt idx="668">
                  <c:v>49123.29</c:v>
                </c:pt>
                <c:pt idx="669">
                  <c:v>46893.71</c:v>
                </c:pt>
                <c:pt idx="670">
                  <c:v>41255.31</c:v>
                </c:pt>
                <c:pt idx="671">
                  <c:v>53228.36</c:v>
                </c:pt>
                <c:pt idx="672">
                  <c:v>36191.47</c:v>
                </c:pt>
                <c:pt idx="673">
                  <c:v>49060.9</c:v>
                </c:pt>
                <c:pt idx="674">
                  <c:v>50336.84</c:v>
                </c:pt>
                <c:pt idx="675">
                  <c:v>33535.16</c:v>
                </c:pt>
                <c:pt idx="676">
                  <c:v>59027.91</c:v>
                </c:pt>
                <c:pt idx="677">
                  <c:v>38545.26</c:v>
                </c:pt>
                <c:pt idx="678">
                  <c:v>39426.79</c:v>
                </c:pt>
                <c:pt idx="679">
                  <c:v>39940.79</c:v>
                </c:pt>
                <c:pt idx="680">
                  <c:v>67606.31</c:v>
                </c:pt>
                <c:pt idx="681">
                  <c:v>15870.59</c:v>
                </c:pt>
                <c:pt idx="682">
                  <c:v>31980.66</c:v>
                </c:pt>
                <c:pt idx="683">
                  <c:v>64813.54</c:v>
                </c:pt>
                <c:pt idx="684">
                  <c:v>48124.74</c:v>
                </c:pt>
                <c:pt idx="685">
                  <c:v>43234.38</c:v>
                </c:pt>
                <c:pt idx="686">
                  <c:v>40344.98</c:v>
                </c:pt>
                <c:pt idx="687">
                  <c:v>41004.27</c:v>
                </c:pt>
                <c:pt idx="688">
                  <c:v>71156.59</c:v>
                </c:pt>
                <c:pt idx="689">
                  <c:v>47428.68</c:v>
                </c:pt>
                <c:pt idx="690">
                  <c:v>42708.44</c:v>
                </c:pt>
                <c:pt idx="691">
                  <c:v>43028.44</c:v>
                </c:pt>
                <c:pt idx="692">
                  <c:v>59170.35</c:v>
                </c:pt>
                <c:pt idx="693">
                  <c:v>27051.28</c:v>
                </c:pt>
                <c:pt idx="694">
                  <c:v>34871.64</c:v>
                </c:pt>
                <c:pt idx="695">
                  <c:v>79442.63</c:v>
                </c:pt>
                <c:pt idx="696">
                  <c:v>33635.73</c:v>
                </c:pt>
                <c:pt idx="697">
                  <c:v>57832.22</c:v>
                </c:pt>
                <c:pt idx="698">
                  <c:v>44143.94</c:v>
                </c:pt>
                <c:pt idx="699">
                  <c:v>38640.39</c:v>
                </c:pt>
                <c:pt idx="700">
                  <c:v>43273.68</c:v>
                </c:pt>
                <c:pt idx="701">
                  <c:v>42509.74</c:v>
                </c:pt>
                <c:pt idx="702">
                  <c:v>66093.97</c:v>
                </c:pt>
                <c:pt idx="703">
                  <c:v>57185.7</c:v>
                </c:pt>
                <c:pt idx="704">
                  <c:v>49319.97</c:v>
                </c:pt>
                <c:pt idx="705">
                  <c:v>49610.94</c:v>
                </c:pt>
                <c:pt idx="706">
                  <c:v>51683.05</c:v>
                </c:pt>
                <c:pt idx="707">
                  <c:v>69232.04</c:v>
                </c:pt>
                <c:pt idx="708">
                  <c:v>73703.24000000001</c:v>
                </c:pt>
                <c:pt idx="709">
                  <c:v>45136.98</c:v>
                </c:pt>
                <c:pt idx="710">
                  <c:v>38005.07</c:v>
                </c:pt>
                <c:pt idx="711">
                  <c:v>41334.31</c:v>
                </c:pt>
                <c:pt idx="712">
                  <c:v>25830.41</c:v>
                </c:pt>
                <c:pt idx="713">
                  <c:v>26426.67</c:v>
                </c:pt>
                <c:pt idx="714">
                  <c:v>52669.79</c:v>
                </c:pt>
                <c:pt idx="715">
                  <c:v>71449.61</c:v>
                </c:pt>
                <c:pt idx="716">
                  <c:v>76703.79</c:v>
                </c:pt>
                <c:pt idx="717">
                  <c:v>47533.72</c:v>
                </c:pt>
                <c:pt idx="718">
                  <c:v>33313.15</c:v>
                </c:pt>
                <c:pt idx="719">
                  <c:v>57880.0</c:v>
                </c:pt>
                <c:pt idx="720">
                  <c:v>64445.08</c:v>
                </c:pt>
                <c:pt idx="721">
                  <c:v>54492.21</c:v>
                </c:pt>
                <c:pt idx="722">
                  <c:v>39970.57</c:v>
                </c:pt>
                <c:pt idx="723">
                  <c:v>57474.06</c:v>
                </c:pt>
                <c:pt idx="724">
                  <c:v>41028.15</c:v>
                </c:pt>
                <c:pt idx="725">
                  <c:v>42482.92</c:v>
                </c:pt>
                <c:pt idx="726">
                  <c:v>43484.21</c:v>
                </c:pt>
                <c:pt idx="727">
                  <c:v>56660.86</c:v>
                </c:pt>
                <c:pt idx="728">
                  <c:v>56702.67</c:v>
                </c:pt>
                <c:pt idx="729">
                  <c:v>55572.93</c:v>
                </c:pt>
                <c:pt idx="730">
                  <c:v>54182.71</c:v>
                </c:pt>
                <c:pt idx="731">
                  <c:v>54187.39</c:v>
                </c:pt>
                <c:pt idx="732">
                  <c:v>52785.72</c:v>
                </c:pt>
                <c:pt idx="733">
                  <c:v>53644.47</c:v>
                </c:pt>
                <c:pt idx="734">
                  <c:v>36208.55</c:v>
                </c:pt>
                <c:pt idx="735">
                  <c:v>70089.81</c:v>
                </c:pt>
                <c:pt idx="736">
                  <c:v>73397.06</c:v>
                </c:pt>
                <c:pt idx="737">
                  <c:v>44932.1</c:v>
                </c:pt>
                <c:pt idx="738">
                  <c:v>91126.27</c:v>
                </c:pt>
                <c:pt idx="739">
                  <c:v>48480.24</c:v>
                </c:pt>
                <c:pt idx="740">
                  <c:v>49600.54</c:v>
                </c:pt>
                <c:pt idx="741">
                  <c:v>64572.29</c:v>
                </c:pt>
                <c:pt idx="742">
                  <c:v>38600.94</c:v>
                </c:pt>
                <c:pt idx="743">
                  <c:v>73688.53</c:v>
                </c:pt>
                <c:pt idx="744">
                  <c:v>84275.15</c:v>
                </c:pt>
                <c:pt idx="745">
                  <c:v>30330.3</c:v>
                </c:pt>
                <c:pt idx="746">
                  <c:v>53774.55</c:v>
                </c:pt>
                <c:pt idx="747">
                  <c:v>52597.39</c:v>
                </c:pt>
                <c:pt idx="748">
                  <c:v>31425.87</c:v>
                </c:pt>
                <c:pt idx="749">
                  <c:v>28815.24</c:v>
                </c:pt>
                <c:pt idx="750">
                  <c:v>40546.03</c:v>
                </c:pt>
                <c:pt idx="751">
                  <c:v>111057.59</c:v>
                </c:pt>
                <c:pt idx="752">
                  <c:v>85344.62</c:v>
                </c:pt>
                <c:pt idx="753">
                  <c:v>74795.1</c:v>
                </c:pt>
                <c:pt idx="754">
                  <c:v>32176.98</c:v>
                </c:pt>
                <c:pt idx="755">
                  <c:v>36302.53</c:v>
                </c:pt>
                <c:pt idx="756">
                  <c:v>61476.44</c:v>
                </c:pt>
                <c:pt idx="757">
                  <c:v>44204.93</c:v>
                </c:pt>
                <c:pt idx="758">
                  <c:v>45983.39</c:v>
                </c:pt>
                <c:pt idx="759">
                  <c:v>77985.3</c:v>
                </c:pt>
                <c:pt idx="760">
                  <c:v>20333.94</c:v>
                </c:pt>
                <c:pt idx="761">
                  <c:v>39128.15</c:v>
                </c:pt>
                <c:pt idx="762">
                  <c:v>54517.16</c:v>
                </c:pt>
                <c:pt idx="763">
                  <c:v>46490.52</c:v>
                </c:pt>
                <c:pt idx="764">
                  <c:v>25922.05</c:v>
                </c:pt>
                <c:pt idx="765">
                  <c:v>66251.31</c:v>
                </c:pt>
                <c:pt idx="766">
                  <c:v>66463.95</c:v>
                </c:pt>
                <c:pt idx="767">
                  <c:v>24589.28</c:v>
                </c:pt>
                <c:pt idx="768">
                  <c:v>48852.84</c:v>
                </c:pt>
                <c:pt idx="769">
                  <c:v>68520.03</c:v>
                </c:pt>
                <c:pt idx="770">
                  <c:v>45090.6</c:v>
                </c:pt>
                <c:pt idx="771">
                  <c:v>22230.29</c:v>
                </c:pt>
                <c:pt idx="772">
                  <c:v>47140.67</c:v>
                </c:pt>
                <c:pt idx="773">
                  <c:v>48032.1</c:v>
                </c:pt>
                <c:pt idx="774">
                  <c:v>68179.03</c:v>
                </c:pt>
                <c:pt idx="775">
                  <c:v>67472.03</c:v>
                </c:pt>
                <c:pt idx="776">
                  <c:v>54281.67</c:v>
                </c:pt>
                <c:pt idx="777">
                  <c:v>34455.07</c:v>
                </c:pt>
                <c:pt idx="778">
                  <c:v>51332.66</c:v>
                </c:pt>
                <c:pt idx="779">
                  <c:v>44120.78</c:v>
                </c:pt>
                <c:pt idx="780">
                  <c:v>50275.43</c:v>
                </c:pt>
                <c:pt idx="781">
                  <c:v>81260.65</c:v>
                </c:pt>
                <c:pt idx="782">
                  <c:v>80456.16</c:v>
                </c:pt>
                <c:pt idx="783">
                  <c:v>61841.56</c:v>
                </c:pt>
                <c:pt idx="784">
                  <c:v>45090.42</c:v>
                </c:pt>
                <c:pt idx="785">
                  <c:v>60456.85</c:v>
                </c:pt>
                <c:pt idx="786">
                  <c:v>55466.35</c:v>
                </c:pt>
                <c:pt idx="787">
                  <c:v>42476.33</c:v>
                </c:pt>
                <c:pt idx="788">
                  <c:v>27583.29</c:v>
                </c:pt>
                <c:pt idx="789">
                  <c:v>34119.14</c:v>
                </c:pt>
                <c:pt idx="790">
                  <c:v>80001.93</c:v>
                </c:pt>
                <c:pt idx="791">
                  <c:v>46944.44</c:v>
                </c:pt>
                <c:pt idx="792">
                  <c:v>69524.61</c:v>
                </c:pt>
                <c:pt idx="793">
                  <c:v>32760.68</c:v>
                </c:pt>
                <c:pt idx="794">
                  <c:v>62011.64</c:v>
                </c:pt>
                <c:pt idx="795">
                  <c:v>55324.71</c:v>
                </c:pt>
                <c:pt idx="796">
                  <c:v>45677.68</c:v>
                </c:pt>
                <c:pt idx="797">
                  <c:v>66568.72</c:v>
                </c:pt>
                <c:pt idx="798">
                  <c:v>50539.6</c:v>
                </c:pt>
                <c:pt idx="799">
                  <c:v>30757.51</c:v>
                </c:pt>
                <c:pt idx="800">
                  <c:v>63552.31</c:v>
                </c:pt>
                <c:pt idx="801">
                  <c:v>92949.23</c:v>
                </c:pt>
                <c:pt idx="802">
                  <c:v>75788.34</c:v>
                </c:pt>
                <c:pt idx="803">
                  <c:v>49498.97</c:v>
                </c:pt>
                <c:pt idx="804">
                  <c:v>46518.16</c:v>
                </c:pt>
                <c:pt idx="805">
                  <c:v>111686.14</c:v>
                </c:pt>
                <c:pt idx="806">
                  <c:v>67241.59</c:v>
                </c:pt>
                <c:pt idx="807">
                  <c:v>65705.34</c:v>
                </c:pt>
                <c:pt idx="808">
                  <c:v>49909.14</c:v>
                </c:pt>
                <c:pt idx="809">
                  <c:v>61814.0</c:v>
                </c:pt>
                <c:pt idx="810">
                  <c:v>65958.1</c:v>
                </c:pt>
                <c:pt idx="811">
                  <c:v>18590.74</c:v>
                </c:pt>
                <c:pt idx="812">
                  <c:v>42330.68</c:v>
                </c:pt>
                <c:pt idx="813">
                  <c:v>49266.84</c:v>
                </c:pt>
                <c:pt idx="814">
                  <c:v>64294.41</c:v>
                </c:pt>
                <c:pt idx="815">
                  <c:v>44185.94</c:v>
                </c:pt>
                <c:pt idx="816">
                  <c:v>68999.02</c:v>
                </c:pt>
                <c:pt idx="817">
                  <c:v>65338.84</c:v>
                </c:pt>
                <c:pt idx="818">
                  <c:v>68935.14</c:v>
                </c:pt>
                <c:pt idx="819">
                  <c:v>23566.21</c:v>
                </c:pt>
                <c:pt idx="820">
                  <c:v>49012.35</c:v>
                </c:pt>
                <c:pt idx="821">
                  <c:v>69186.04</c:v>
                </c:pt>
                <c:pt idx="822">
                  <c:v>36540.62</c:v>
                </c:pt>
                <c:pt idx="823">
                  <c:v>42688.03</c:v>
                </c:pt>
                <c:pt idx="824">
                  <c:v>69116.55</c:v>
                </c:pt>
                <c:pt idx="825">
                  <c:v>119565.62</c:v>
                </c:pt>
                <c:pt idx="826">
                  <c:v>56484.62</c:v>
                </c:pt>
                <c:pt idx="827">
                  <c:v>80950.32</c:v>
                </c:pt>
                <c:pt idx="828">
                  <c:v>63083.65</c:v>
                </c:pt>
                <c:pt idx="829">
                  <c:v>55383.56</c:v>
                </c:pt>
                <c:pt idx="830">
                  <c:v>88596.68</c:v>
                </c:pt>
                <c:pt idx="831">
                  <c:v>53345.71</c:v>
                </c:pt>
                <c:pt idx="832">
                  <c:v>35569.84</c:v>
                </c:pt>
                <c:pt idx="833">
                  <c:v>79279.92</c:v>
                </c:pt>
                <c:pt idx="834">
                  <c:v>49576.72</c:v>
                </c:pt>
                <c:pt idx="835">
                  <c:v>39610.53</c:v>
                </c:pt>
                <c:pt idx="836">
                  <c:v>60892.51</c:v>
                </c:pt>
                <c:pt idx="837">
                  <c:v>32519.42</c:v>
                </c:pt>
                <c:pt idx="838">
                  <c:v>48567.83</c:v>
                </c:pt>
                <c:pt idx="839">
                  <c:v>55285.26</c:v>
                </c:pt>
                <c:pt idx="840">
                  <c:v>96216.40999999999</c:v>
                </c:pt>
                <c:pt idx="841">
                  <c:v>62228.43</c:v>
                </c:pt>
                <c:pt idx="842">
                  <c:v>49901.97</c:v>
                </c:pt>
                <c:pt idx="843">
                  <c:v>65568.96000000001</c:v>
                </c:pt>
                <c:pt idx="844">
                  <c:v>67720.0</c:v>
                </c:pt>
                <c:pt idx="845">
                  <c:v>47324.93</c:v>
                </c:pt>
                <c:pt idx="846">
                  <c:v>58089.05</c:v>
                </c:pt>
                <c:pt idx="847">
                  <c:v>42865.68</c:v>
                </c:pt>
                <c:pt idx="848">
                  <c:v>54084.64</c:v>
                </c:pt>
                <c:pt idx="849">
                  <c:v>69834.28</c:v>
                </c:pt>
                <c:pt idx="850">
                  <c:v>41362.89</c:v>
                </c:pt>
                <c:pt idx="851">
                  <c:v>31501.46</c:v>
                </c:pt>
                <c:pt idx="852">
                  <c:v>36881.19</c:v>
                </c:pt>
                <c:pt idx="853">
                  <c:v>68461.93</c:v>
                </c:pt>
                <c:pt idx="854">
                  <c:v>55964.23</c:v>
                </c:pt>
                <c:pt idx="855">
                  <c:v>28100.96</c:v>
                </c:pt>
                <c:pt idx="856">
                  <c:v>53181.59</c:v>
                </c:pt>
                <c:pt idx="857">
                  <c:v>34040.64</c:v>
                </c:pt>
                <c:pt idx="858">
                  <c:v>48802.23</c:v>
                </c:pt>
                <c:pt idx="859">
                  <c:v>73010.0</c:v>
                </c:pt>
                <c:pt idx="860">
                  <c:v>107320.75</c:v>
                </c:pt>
                <c:pt idx="861">
                  <c:v>56558.44</c:v>
                </c:pt>
                <c:pt idx="862">
                  <c:v>70416.45</c:v>
                </c:pt>
                <c:pt idx="863">
                  <c:v>39568.52</c:v>
                </c:pt>
                <c:pt idx="864">
                  <c:v>62230.21</c:v>
                </c:pt>
                <c:pt idx="865">
                  <c:v>25655.66</c:v>
                </c:pt>
                <c:pt idx="866">
                  <c:v>64039.08</c:v>
                </c:pt>
                <c:pt idx="867">
                  <c:v>40214.38</c:v>
                </c:pt>
                <c:pt idx="868">
                  <c:v>54071.52</c:v>
                </c:pt>
                <c:pt idx="869">
                  <c:v>129091.92</c:v>
                </c:pt>
                <c:pt idx="870">
                  <c:v>46662.79</c:v>
                </c:pt>
                <c:pt idx="871">
                  <c:v>92352.38</c:v>
                </c:pt>
                <c:pt idx="872">
                  <c:v>26385.45</c:v>
                </c:pt>
                <c:pt idx="873">
                  <c:v>30638.94</c:v>
                </c:pt>
                <c:pt idx="874">
                  <c:v>21650.5</c:v>
                </c:pt>
                <c:pt idx="875">
                  <c:v>52202.94</c:v>
                </c:pt>
                <c:pt idx="876">
                  <c:v>98756.26</c:v>
                </c:pt>
                <c:pt idx="877">
                  <c:v>44577.33</c:v>
                </c:pt>
                <c:pt idx="878">
                  <c:v>63507.86</c:v>
                </c:pt>
                <c:pt idx="879">
                  <c:v>47259.43</c:v>
                </c:pt>
                <c:pt idx="880">
                  <c:v>54193.86</c:v>
                </c:pt>
                <c:pt idx="881">
                  <c:v>65969.23</c:v>
                </c:pt>
                <c:pt idx="882">
                  <c:v>49321.46</c:v>
                </c:pt>
                <c:pt idx="883">
                  <c:v>39448.61</c:v>
                </c:pt>
                <c:pt idx="884">
                  <c:v>42561.55</c:v>
                </c:pt>
                <c:pt idx="885">
                  <c:v>48599.56</c:v>
                </c:pt>
                <c:pt idx="886">
                  <c:v>45331.94</c:v>
                </c:pt>
                <c:pt idx="887">
                  <c:v>39535.34</c:v>
                </c:pt>
                <c:pt idx="888">
                  <c:v>73212.54</c:v>
                </c:pt>
                <c:pt idx="889">
                  <c:v>102406.69</c:v>
                </c:pt>
                <c:pt idx="890">
                  <c:v>50187.47</c:v>
                </c:pt>
                <c:pt idx="891">
                  <c:v>54471.08</c:v>
                </c:pt>
                <c:pt idx="892">
                  <c:v>42101.46</c:v>
                </c:pt>
                <c:pt idx="893">
                  <c:v>84602.90999999999</c:v>
                </c:pt>
                <c:pt idx="894">
                  <c:v>51419.3</c:v>
                </c:pt>
                <c:pt idx="895">
                  <c:v>75152.86</c:v>
                </c:pt>
                <c:pt idx="896">
                  <c:v>38895.64</c:v>
                </c:pt>
                <c:pt idx="897">
                  <c:v>34223.71</c:v>
                </c:pt>
                <c:pt idx="898">
                  <c:v>50271.36</c:v>
                </c:pt>
                <c:pt idx="899">
                  <c:v>55239.83</c:v>
                </c:pt>
                <c:pt idx="900">
                  <c:v>50546.65</c:v>
                </c:pt>
                <c:pt idx="901">
                  <c:v>72196.34</c:v>
                </c:pt>
                <c:pt idx="902">
                  <c:v>34600.74</c:v>
                </c:pt>
                <c:pt idx="903">
                  <c:v>49316.39</c:v>
                </c:pt>
                <c:pt idx="904">
                  <c:v>49038.59</c:v>
                </c:pt>
                <c:pt idx="905">
                  <c:v>46391.48</c:v>
                </c:pt>
                <c:pt idx="906">
                  <c:v>56491.35</c:v>
                </c:pt>
                <c:pt idx="907">
                  <c:v>55786.48</c:v>
                </c:pt>
                <c:pt idx="908">
                  <c:v>37099.22</c:v>
                </c:pt>
                <c:pt idx="909">
                  <c:v>53032.23</c:v>
                </c:pt>
                <c:pt idx="910">
                  <c:v>37808.37</c:v>
                </c:pt>
                <c:pt idx="911">
                  <c:v>70236.42</c:v>
                </c:pt>
                <c:pt idx="912">
                  <c:v>57730.42</c:v>
                </c:pt>
                <c:pt idx="913">
                  <c:v>52362.65</c:v>
                </c:pt>
                <c:pt idx="914">
                  <c:v>56655.24</c:v>
                </c:pt>
                <c:pt idx="915">
                  <c:v>64346.93</c:v>
                </c:pt>
                <c:pt idx="916">
                  <c:v>65447.81</c:v>
                </c:pt>
                <c:pt idx="917">
                  <c:v>33883.45</c:v>
                </c:pt>
                <c:pt idx="918">
                  <c:v>18568.28</c:v>
                </c:pt>
                <c:pt idx="919">
                  <c:v>61947.0</c:v>
                </c:pt>
                <c:pt idx="920">
                  <c:v>43916.27</c:v>
                </c:pt>
                <c:pt idx="921">
                  <c:v>44623.53</c:v>
                </c:pt>
                <c:pt idx="922">
                  <c:v>41844.16</c:v>
                </c:pt>
                <c:pt idx="923">
                  <c:v>94238.09</c:v>
                </c:pt>
                <c:pt idx="924">
                  <c:v>71583.40999999999</c:v>
                </c:pt>
                <c:pt idx="925">
                  <c:v>57864.39</c:v>
                </c:pt>
                <c:pt idx="926">
                  <c:v>27653.44</c:v>
                </c:pt>
                <c:pt idx="927">
                  <c:v>29142.85</c:v>
                </c:pt>
                <c:pt idx="928">
                  <c:v>44948.0</c:v>
                </c:pt>
                <c:pt idx="929">
                  <c:v>37186.57</c:v>
                </c:pt>
                <c:pt idx="930">
                  <c:v>46814.69</c:v>
                </c:pt>
                <c:pt idx="931">
                  <c:v>34859.33</c:v>
                </c:pt>
                <c:pt idx="932">
                  <c:v>41276.37</c:v>
                </c:pt>
                <c:pt idx="933">
                  <c:v>35361.14</c:v>
                </c:pt>
                <c:pt idx="934">
                  <c:v>53872.66</c:v>
                </c:pt>
                <c:pt idx="935">
                  <c:v>65825.96000000001</c:v>
                </c:pt>
                <c:pt idx="936">
                  <c:v>60013.15</c:v>
                </c:pt>
                <c:pt idx="937">
                  <c:v>41460.1</c:v>
                </c:pt>
                <c:pt idx="938">
                  <c:v>39910.07</c:v>
                </c:pt>
                <c:pt idx="939">
                  <c:v>59123.21</c:v>
                </c:pt>
                <c:pt idx="940">
                  <c:v>32576.4</c:v>
                </c:pt>
                <c:pt idx="941">
                  <c:v>35906.05</c:v>
                </c:pt>
                <c:pt idx="942">
                  <c:v>52548.41</c:v>
                </c:pt>
                <c:pt idx="943">
                  <c:v>30270.87</c:v>
                </c:pt>
                <c:pt idx="944">
                  <c:v>53103.48</c:v>
                </c:pt>
                <c:pt idx="945">
                  <c:v>45261.57</c:v>
                </c:pt>
                <c:pt idx="946">
                  <c:v>40980.46</c:v>
                </c:pt>
                <c:pt idx="947">
                  <c:v>53683.71</c:v>
                </c:pt>
                <c:pt idx="948">
                  <c:v>36368.51</c:v>
                </c:pt>
                <c:pt idx="949">
                  <c:v>54437.72</c:v>
                </c:pt>
                <c:pt idx="950">
                  <c:v>78018.76</c:v>
                </c:pt>
                <c:pt idx="951">
                  <c:v>66596.35</c:v>
                </c:pt>
                <c:pt idx="952">
                  <c:v>34553.03</c:v>
                </c:pt>
                <c:pt idx="953">
                  <c:v>62889.8</c:v>
                </c:pt>
                <c:pt idx="954">
                  <c:v>57170.87</c:v>
                </c:pt>
                <c:pt idx="955">
                  <c:v>53933.87</c:v>
                </c:pt>
                <c:pt idx="956">
                  <c:v>67875.18</c:v>
                </c:pt>
                <c:pt idx="957">
                  <c:v>100016.54</c:v>
                </c:pt>
                <c:pt idx="958">
                  <c:v>66624.12</c:v>
                </c:pt>
                <c:pt idx="959">
                  <c:v>56041.68</c:v>
                </c:pt>
                <c:pt idx="960">
                  <c:v>40930.57</c:v>
                </c:pt>
                <c:pt idx="961">
                  <c:v>67119.89</c:v>
                </c:pt>
                <c:pt idx="962">
                  <c:v>46205.36</c:v>
                </c:pt>
                <c:pt idx="963">
                  <c:v>64084.31</c:v>
                </c:pt>
                <c:pt idx="964">
                  <c:v>58148.12</c:v>
                </c:pt>
                <c:pt idx="965">
                  <c:v>86103.48</c:v>
                </c:pt>
                <c:pt idx="966">
                  <c:v>54513.03</c:v>
                </c:pt>
                <c:pt idx="967">
                  <c:v>85169.49000000001</c:v>
                </c:pt>
                <c:pt idx="968">
                  <c:v>71825.21000000001</c:v>
                </c:pt>
                <c:pt idx="969">
                  <c:v>41286.93</c:v>
                </c:pt>
                <c:pt idx="970">
                  <c:v>89229.76</c:v>
                </c:pt>
                <c:pt idx="971">
                  <c:v>104088.67</c:v>
                </c:pt>
                <c:pt idx="972">
                  <c:v>57250.6</c:v>
                </c:pt>
                <c:pt idx="973">
                  <c:v>98983.27</c:v>
                </c:pt>
                <c:pt idx="974">
                  <c:v>51796.88</c:v>
                </c:pt>
                <c:pt idx="975">
                  <c:v>78850.27</c:v>
                </c:pt>
                <c:pt idx="976">
                  <c:v>43655.1</c:v>
                </c:pt>
                <c:pt idx="977">
                  <c:v>48532.9</c:v>
                </c:pt>
                <c:pt idx="978">
                  <c:v>72266.55</c:v>
                </c:pt>
                <c:pt idx="979">
                  <c:v>52675.53</c:v>
                </c:pt>
                <c:pt idx="980">
                  <c:v>35753.77</c:v>
                </c:pt>
                <c:pt idx="981">
                  <c:v>67617.33</c:v>
                </c:pt>
                <c:pt idx="982">
                  <c:v>64629.23</c:v>
                </c:pt>
                <c:pt idx="983">
                  <c:v>46338.03</c:v>
                </c:pt>
                <c:pt idx="984">
                  <c:v>46690.12</c:v>
                </c:pt>
                <c:pt idx="985">
                  <c:v>53364.38</c:v>
                </c:pt>
                <c:pt idx="986">
                  <c:v>57256.92</c:v>
                </c:pt>
                <c:pt idx="987">
                  <c:v>88404.37</c:v>
                </c:pt>
                <c:pt idx="988">
                  <c:v>52660.26</c:v>
                </c:pt>
                <c:pt idx="989">
                  <c:v>69720.06</c:v>
                </c:pt>
                <c:pt idx="990">
                  <c:v>46478.38</c:v>
                </c:pt>
                <c:pt idx="991">
                  <c:v>40766.12</c:v>
                </c:pt>
                <c:pt idx="992">
                  <c:v>38035.91</c:v>
                </c:pt>
                <c:pt idx="993">
                  <c:v>34443.08</c:v>
                </c:pt>
                <c:pt idx="994">
                  <c:v>58168.52</c:v>
                </c:pt>
                <c:pt idx="995">
                  <c:v>54176.03</c:v>
                </c:pt>
                <c:pt idx="996">
                  <c:v>34694.62</c:v>
                </c:pt>
                <c:pt idx="997">
                  <c:v>41502.0</c:v>
                </c:pt>
                <c:pt idx="998">
                  <c:v>32071.62</c:v>
                </c:pt>
                <c:pt idx="999">
                  <c:v>64724.76</c:v>
                </c:pt>
                <c:pt idx="1000">
                  <c:v>67019.63</c:v>
                </c:pt>
                <c:pt idx="1001">
                  <c:v>119593.29</c:v>
                </c:pt>
                <c:pt idx="1002">
                  <c:v>28069.39</c:v>
                </c:pt>
                <c:pt idx="1003">
                  <c:v>107360.34</c:v>
                </c:pt>
                <c:pt idx="1004">
                  <c:v>69580.24000000001</c:v>
                </c:pt>
                <c:pt idx="1005">
                  <c:v>61145.91</c:v>
                </c:pt>
                <c:pt idx="1006">
                  <c:v>59324.1</c:v>
                </c:pt>
                <c:pt idx="1007">
                  <c:v>80048.28</c:v>
                </c:pt>
                <c:pt idx="1008">
                  <c:v>83001.2</c:v>
                </c:pt>
                <c:pt idx="1009">
                  <c:v>51112.48</c:v>
                </c:pt>
                <c:pt idx="1010">
                  <c:v>85262.15</c:v>
                </c:pt>
                <c:pt idx="1011">
                  <c:v>39226.68</c:v>
                </c:pt>
                <c:pt idx="1012">
                  <c:v>67145.46000000001</c:v>
                </c:pt>
                <c:pt idx="1013">
                  <c:v>49587.28</c:v>
                </c:pt>
                <c:pt idx="1014">
                  <c:v>55064.08</c:v>
                </c:pt>
                <c:pt idx="1015">
                  <c:v>44310.39</c:v>
                </c:pt>
                <c:pt idx="1016">
                  <c:v>59595.97</c:v>
                </c:pt>
                <c:pt idx="1017">
                  <c:v>114075.05</c:v>
                </c:pt>
                <c:pt idx="1018">
                  <c:v>55834.15</c:v>
                </c:pt>
                <c:pt idx="1019">
                  <c:v>58177.66</c:v>
                </c:pt>
                <c:pt idx="1020">
                  <c:v>81476.95</c:v>
                </c:pt>
                <c:pt idx="1021">
                  <c:v>61995.42</c:v>
                </c:pt>
                <c:pt idx="1022">
                  <c:v>31285.84</c:v>
                </c:pt>
                <c:pt idx="1023">
                  <c:v>103827.33</c:v>
                </c:pt>
                <c:pt idx="1024">
                  <c:v>75724.07</c:v>
                </c:pt>
                <c:pt idx="1025">
                  <c:v>67261.7</c:v>
                </c:pt>
                <c:pt idx="1026">
                  <c:v>52972.41</c:v>
                </c:pt>
                <c:pt idx="1027">
                  <c:v>37246.86</c:v>
                </c:pt>
                <c:pt idx="1028">
                  <c:v>93976.12</c:v>
                </c:pt>
                <c:pt idx="1029">
                  <c:v>44249.69</c:v>
                </c:pt>
                <c:pt idx="1030">
                  <c:v>35005.91</c:v>
                </c:pt>
                <c:pt idx="1031">
                  <c:v>45556.49</c:v>
                </c:pt>
                <c:pt idx="1032">
                  <c:v>40066.21</c:v>
                </c:pt>
                <c:pt idx="1033">
                  <c:v>75683.46000000001</c:v>
                </c:pt>
                <c:pt idx="1034">
                  <c:v>59880.42</c:v>
                </c:pt>
                <c:pt idx="1035">
                  <c:v>78008.5</c:v>
                </c:pt>
                <c:pt idx="1036">
                  <c:v>47724.45</c:v>
                </c:pt>
                <c:pt idx="1037">
                  <c:v>47097.15</c:v>
                </c:pt>
                <c:pt idx="1038">
                  <c:v>75333.23</c:v>
                </c:pt>
                <c:pt idx="1039">
                  <c:v>86419.0</c:v>
                </c:pt>
                <c:pt idx="1040">
                  <c:v>84644.0</c:v>
                </c:pt>
                <c:pt idx="1041">
                  <c:v>47036.77</c:v>
                </c:pt>
                <c:pt idx="1042">
                  <c:v>50450.32</c:v>
                </c:pt>
                <c:pt idx="1043">
                  <c:v>43911.0</c:v>
                </c:pt>
                <c:pt idx="1044">
                  <c:v>59695.62</c:v>
                </c:pt>
                <c:pt idx="1045">
                  <c:v>68032.40999999999</c:v>
                </c:pt>
                <c:pt idx="1046">
                  <c:v>47851.95</c:v>
                </c:pt>
                <c:pt idx="1047">
                  <c:v>54648.66</c:v>
                </c:pt>
                <c:pt idx="1048">
                  <c:v>58394.86</c:v>
                </c:pt>
                <c:pt idx="1049">
                  <c:v>69807.34</c:v>
                </c:pt>
                <c:pt idx="1050">
                  <c:v>70014.1</c:v>
                </c:pt>
                <c:pt idx="1051">
                  <c:v>56505.21</c:v>
                </c:pt>
                <c:pt idx="1052">
                  <c:v>44265.73</c:v>
                </c:pt>
                <c:pt idx="1053">
                  <c:v>58498.97</c:v>
                </c:pt>
                <c:pt idx="1054">
                  <c:v>90598.82</c:v>
                </c:pt>
                <c:pt idx="1055">
                  <c:v>59373.5</c:v>
                </c:pt>
                <c:pt idx="1056">
                  <c:v>83523.77</c:v>
                </c:pt>
                <c:pt idx="1057">
                  <c:v>85712.07</c:v>
                </c:pt>
                <c:pt idx="1058">
                  <c:v>97962.04</c:v>
                </c:pt>
                <c:pt idx="1059">
                  <c:v>44311.28</c:v>
                </c:pt>
                <c:pt idx="1060">
                  <c:v>105339.38</c:v>
                </c:pt>
                <c:pt idx="1061">
                  <c:v>60625.2</c:v>
                </c:pt>
                <c:pt idx="1062">
                  <c:v>83989.62</c:v>
                </c:pt>
                <c:pt idx="1063">
                  <c:v>53150.79</c:v>
                </c:pt>
                <c:pt idx="1064">
                  <c:v>58330.89</c:v>
                </c:pt>
                <c:pt idx="1065">
                  <c:v>39166.83</c:v>
                </c:pt>
                <c:pt idx="1066">
                  <c:v>71148.75</c:v>
                </c:pt>
                <c:pt idx="1067">
                  <c:v>58315.0</c:v>
                </c:pt>
                <c:pt idx="1068">
                  <c:v>55826.72</c:v>
                </c:pt>
                <c:pt idx="1069">
                  <c:v>41117.74</c:v>
                </c:pt>
                <c:pt idx="1070">
                  <c:v>52052.66</c:v>
                </c:pt>
                <c:pt idx="1071">
                  <c:v>36327.11</c:v>
                </c:pt>
                <c:pt idx="1072">
                  <c:v>89931.35</c:v>
                </c:pt>
                <c:pt idx="1073">
                  <c:v>66466.55</c:v>
                </c:pt>
                <c:pt idx="1074">
                  <c:v>87412.83</c:v>
                </c:pt>
                <c:pt idx="1075">
                  <c:v>139286.35</c:v>
                </c:pt>
                <c:pt idx="1076">
                  <c:v>90103.06</c:v>
                </c:pt>
                <c:pt idx="1077">
                  <c:v>62889.26</c:v>
                </c:pt>
                <c:pt idx="1078">
                  <c:v>118114.38</c:v>
                </c:pt>
                <c:pt idx="1079">
                  <c:v>101387.9</c:v>
                </c:pt>
                <c:pt idx="1080">
                  <c:v>79121.33</c:v>
                </c:pt>
                <c:pt idx="1081">
                  <c:v>65861.24000000001</c:v>
                </c:pt>
                <c:pt idx="1082">
                  <c:v>95848.66</c:v>
                </c:pt>
                <c:pt idx="1083">
                  <c:v>83275.40999999999</c:v>
                </c:pt>
                <c:pt idx="1084">
                  <c:v>55121.83</c:v>
                </c:pt>
                <c:pt idx="1085">
                  <c:v>56105.78</c:v>
                </c:pt>
                <c:pt idx="1086">
                  <c:v>63017.54</c:v>
                </c:pt>
                <c:pt idx="1087">
                  <c:v>108681.93</c:v>
                </c:pt>
                <c:pt idx="1088">
                  <c:v>101799.1</c:v>
                </c:pt>
                <c:pt idx="1089">
                  <c:v>75929.16</c:v>
                </c:pt>
                <c:pt idx="1090">
                  <c:v>81242.11</c:v>
                </c:pt>
                <c:pt idx="1091">
                  <c:v>38792.35</c:v>
                </c:pt>
                <c:pt idx="1092">
                  <c:v>83432.29</c:v>
                </c:pt>
                <c:pt idx="1093">
                  <c:v>59353.58</c:v>
                </c:pt>
                <c:pt idx="1094">
                  <c:v>98472.84</c:v>
                </c:pt>
                <c:pt idx="1095">
                  <c:v>77847.74000000001</c:v>
                </c:pt>
                <c:pt idx="1096">
                  <c:v>73802.25</c:v>
                </c:pt>
                <c:pt idx="1097">
                  <c:v>41195.0</c:v>
                </c:pt>
                <c:pt idx="1098">
                  <c:v>77436.0</c:v>
                </c:pt>
                <c:pt idx="1099">
                  <c:v>83312.15</c:v>
                </c:pt>
                <c:pt idx="1100">
                  <c:v>92501.21000000001</c:v>
                </c:pt>
                <c:pt idx="1101">
                  <c:v>100558.96</c:v>
                </c:pt>
                <c:pt idx="1102">
                  <c:v>116758.45</c:v>
                </c:pt>
                <c:pt idx="1103">
                  <c:v>124783.43</c:v>
                </c:pt>
                <c:pt idx="1104">
                  <c:v>52378.56</c:v>
                </c:pt>
                <c:pt idx="1105">
                  <c:v>87509.45</c:v>
                </c:pt>
                <c:pt idx="1106">
                  <c:v>55013.68</c:v>
                </c:pt>
                <c:pt idx="1107">
                  <c:v>68819.66</c:v>
                </c:pt>
                <c:pt idx="1108">
                  <c:v>71164.71000000001</c:v>
                </c:pt>
                <c:pt idx="1109">
                  <c:v>97923.66</c:v>
                </c:pt>
                <c:pt idx="1110">
                  <c:v>67529.71000000001</c:v>
                </c:pt>
                <c:pt idx="1111">
                  <c:v>68453.12</c:v>
                </c:pt>
                <c:pt idx="1112">
                  <c:v>40007.47</c:v>
                </c:pt>
                <c:pt idx="1113">
                  <c:v>109848.81</c:v>
                </c:pt>
                <c:pt idx="1114">
                  <c:v>108105.07</c:v>
                </c:pt>
                <c:pt idx="1115">
                  <c:v>60681.58</c:v>
                </c:pt>
                <c:pt idx="1116">
                  <c:v>133966.79</c:v>
                </c:pt>
                <c:pt idx="1117">
                  <c:v>84201.48</c:v>
                </c:pt>
                <c:pt idx="1118">
                  <c:v>68310.69</c:v>
                </c:pt>
                <c:pt idx="1119">
                  <c:v>62870.54</c:v>
                </c:pt>
                <c:pt idx="1120">
                  <c:v>63188.65</c:v>
                </c:pt>
                <c:pt idx="1121">
                  <c:v>107881.74</c:v>
                </c:pt>
                <c:pt idx="1122">
                  <c:v>103662.89</c:v>
                </c:pt>
                <c:pt idx="1123">
                  <c:v>70742.65</c:v>
                </c:pt>
                <c:pt idx="1124">
                  <c:v>80992.55</c:v>
                </c:pt>
                <c:pt idx="1125">
                  <c:v>29319.66</c:v>
                </c:pt>
                <c:pt idx="1126">
                  <c:v>96815.71000000001</c:v>
                </c:pt>
                <c:pt idx="1127">
                  <c:v>44431.93</c:v>
                </c:pt>
                <c:pt idx="1128">
                  <c:v>107387.25</c:v>
                </c:pt>
                <c:pt idx="1129">
                  <c:v>78018.3</c:v>
                </c:pt>
                <c:pt idx="1130">
                  <c:v>69977.1</c:v>
                </c:pt>
                <c:pt idx="1131">
                  <c:v>37325.27</c:v>
                </c:pt>
                <c:pt idx="1132">
                  <c:v>83980.4</c:v>
                </c:pt>
                <c:pt idx="1133">
                  <c:v>76261.31</c:v>
                </c:pt>
                <c:pt idx="1134">
                  <c:v>85919.0</c:v>
                </c:pt>
                <c:pt idx="1135">
                  <c:v>55228.32</c:v>
                </c:pt>
                <c:pt idx="1136">
                  <c:v>40922.66</c:v>
                </c:pt>
                <c:pt idx="1137">
                  <c:v>75572.77</c:v>
                </c:pt>
                <c:pt idx="1138">
                  <c:v>92443.06</c:v>
                </c:pt>
                <c:pt idx="1139">
                  <c:v>70428.47</c:v>
                </c:pt>
                <c:pt idx="1140">
                  <c:v>89173.52</c:v>
                </c:pt>
                <c:pt idx="1141">
                  <c:v>53854.36</c:v>
                </c:pt>
                <c:pt idx="1142">
                  <c:v>75500.56</c:v>
                </c:pt>
                <c:pt idx="1143">
                  <c:v>131432.69</c:v>
                </c:pt>
                <c:pt idx="1144">
                  <c:v>90321.55</c:v>
                </c:pt>
                <c:pt idx="1145">
                  <c:v>55692.16</c:v>
                </c:pt>
                <c:pt idx="1146">
                  <c:v>65416.79</c:v>
                </c:pt>
                <c:pt idx="1147">
                  <c:v>121071.03</c:v>
                </c:pt>
                <c:pt idx="1148">
                  <c:v>111685.85</c:v>
                </c:pt>
                <c:pt idx="1149">
                  <c:v>88237.55</c:v>
                </c:pt>
                <c:pt idx="1150">
                  <c:v>92074.88</c:v>
                </c:pt>
                <c:pt idx="1151">
                  <c:v>80853.04</c:v>
                </c:pt>
                <c:pt idx="1152">
                  <c:v>77333.7</c:v>
                </c:pt>
                <c:pt idx="1153">
                  <c:v>49711.42</c:v>
                </c:pt>
                <c:pt idx="1154">
                  <c:v>67880.32</c:v>
                </c:pt>
                <c:pt idx="1155">
                  <c:v>56950.1</c:v>
                </c:pt>
                <c:pt idx="1156">
                  <c:v>63733.31</c:v>
                </c:pt>
                <c:pt idx="1157">
                  <c:v>101932.23</c:v>
                </c:pt>
                <c:pt idx="1158">
                  <c:v>117256.1</c:v>
                </c:pt>
                <c:pt idx="1159">
                  <c:v>45435.62</c:v>
                </c:pt>
                <c:pt idx="1160">
                  <c:v>90663.37</c:v>
                </c:pt>
                <c:pt idx="1161">
                  <c:v>66626.56</c:v>
                </c:pt>
                <c:pt idx="1162">
                  <c:v>85226.66</c:v>
                </c:pt>
                <c:pt idx="1163">
                  <c:v>113261.21</c:v>
                </c:pt>
                <c:pt idx="1164">
                  <c:v>55777.82</c:v>
                </c:pt>
                <c:pt idx="1165">
                  <c:v>102344.74</c:v>
                </c:pt>
                <c:pt idx="1166">
                  <c:v>83238.93999999999</c:v>
                </c:pt>
                <c:pt idx="1167">
                  <c:v>77529.03</c:v>
                </c:pt>
                <c:pt idx="1168">
                  <c:v>64763.26</c:v>
                </c:pt>
                <c:pt idx="1169">
                  <c:v>70255.13</c:v>
                </c:pt>
                <c:pt idx="1170">
                  <c:v>71564.92</c:v>
                </c:pt>
                <c:pt idx="1171">
                  <c:v>61199.94</c:v>
                </c:pt>
                <c:pt idx="1172">
                  <c:v>55073.89</c:v>
                </c:pt>
                <c:pt idx="1173">
                  <c:v>59691.79</c:v>
                </c:pt>
                <c:pt idx="1174">
                  <c:v>74646.34</c:v>
                </c:pt>
                <c:pt idx="1175">
                  <c:v>72798.66</c:v>
                </c:pt>
                <c:pt idx="1176">
                  <c:v>93133.53</c:v>
                </c:pt>
                <c:pt idx="1177">
                  <c:v>61104.08</c:v>
                </c:pt>
                <c:pt idx="1178">
                  <c:v>89348.56</c:v>
                </c:pt>
                <c:pt idx="1179">
                  <c:v>36633.68</c:v>
                </c:pt>
                <c:pt idx="1180">
                  <c:v>77757.09</c:v>
                </c:pt>
                <c:pt idx="1181">
                  <c:v>77315.78</c:v>
                </c:pt>
                <c:pt idx="1182">
                  <c:v>101045.06</c:v>
                </c:pt>
                <c:pt idx="1183">
                  <c:v>64218.72</c:v>
                </c:pt>
                <c:pt idx="1184">
                  <c:v>101191.11</c:v>
                </c:pt>
                <c:pt idx="1185">
                  <c:v>77662.39</c:v>
                </c:pt>
                <c:pt idx="1186">
                  <c:v>118039.44</c:v>
                </c:pt>
                <c:pt idx="1187">
                  <c:v>45017.95</c:v>
                </c:pt>
                <c:pt idx="1188">
                  <c:v>58262.82</c:v>
                </c:pt>
                <c:pt idx="1189">
                  <c:v>96734.35</c:v>
                </c:pt>
                <c:pt idx="1190">
                  <c:v>41187.27</c:v>
                </c:pt>
                <c:pt idx="1191">
                  <c:v>113507.53</c:v>
                </c:pt>
                <c:pt idx="1192">
                  <c:v>76751.23</c:v>
                </c:pt>
                <c:pt idx="1193">
                  <c:v>56105.03</c:v>
                </c:pt>
                <c:pt idx="1194">
                  <c:v>139931.48</c:v>
                </c:pt>
                <c:pt idx="1195">
                  <c:v>94144.97</c:v>
                </c:pt>
                <c:pt idx="1196">
                  <c:v>72796.12</c:v>
                </c:pt>
                <c:pt idx="1197">
                  <c:v>134604.67</c:v>
                </c:pt>
                <c:pt idx="1198">
                  <c:v>78296.6</c:v>
                </c:pt>
                <c:pt idx="1199">
                  <c:v>60591.13</c:v>
                </c:pt>
                <c:pt idx="1200">
                  <c:v>94308.76</c:v>
                </c:pt>
                <c:pt idx="1201">
                  <c:v>83578.0</c:v>
                </c:pt>
                <c:pt idx="1202">
                  <c:v>89154.0</c:v>
                </c:pt>
                <c:pt idx="1203">
                  <c:v>116906.52</c:v>
                </c:pt>
                <c:pt idx="1204">
                  <c:v>100207.15</c:v>
                </c:pt>
                <c:pt idx="1205">
                  <c:v>39431.48</c:v>
                </c:pt>
                <c:pt idx="1206">
                  <c:v>41564.39</c:v>
                </c:pt>
                <c:pt idx="1207">
                  <c:v>121331.03</c:v>
                </c:pt>
                <c:pt idx="1208">
                  <c:v>87551.77</c:v>
                </c:pt>
                <c:pt idx="1209">
                  <c:v>97198.57</c:v>
                </c:pt>
                <c:pt idx="1210">
                  <c:v>125101.03</c:v>
                </c:pt>
                <c:pt idx="1211">
                  <c:v>112029.14</c:v>
                </c:pt>
                <c:pt idx="1212">
                  <c:v>87991.53</c:v>
                </c:pt>
                <c:pt idx="1213">
                  <c:v>74431.32</c:v>
                </c:pt>
                <c:pt idx="1214">
                  <c:v>102436.97</c:v>
                </c:pt>
                <c:pt idx="1215">
                  <c:v>63364.84</c:v>
                </c:pt>
                <c:pt idx="1216">
                  <c:v>93119.67</c:v>
                </c:pt>
                <c:pt idx="1217">
                  <c:v>67611.76</c:v>
                </c:pt>
                <c:pt idx="1218">
                  <c:v>85161.14</c:v>
                </c:pt>
                <c:pt idx="1219">
                  <c:v>59018.79</c:v>
                </c:pt>
                <c:pt idx="1220">
                  <c:v>84540.07</c:v>
                </c:pt>
                <c:pt idx="1221">
                  <c:v>84499.59</c:v>
                </c:pt>
                <c:pt idx="1222">
                  <c:v>84423.0</c:v>
                </c:pt>
                <c:pt idx="1223">
                  <c:v>76712.28</c:v>
                </c:pt>
                <c:pt idx="1224">
                  <c:v>141998.92</c:v>
                </c:pt>
                <c:pt idx="1225">
                  <c:v>130161.83</c:v>
                </c:pt>
                <c:pt idx="1226">
                  <c:v>80832.92</c:v>
                </c:pt>
                <c:pt idx="1227">
                  <c:v>104285.0</c:v>
                </c:pt>
                <c:pt idx="1228">
                  <c:v>100173.44</c:v>
                </c:pt>
                <c:pt idx="1229">
                  <c:v>124866.55</c:v>
                </c:pt>
                <c:pt idx="1230">
                  <c:v>88745.03</c:v>
                </c:pt>
                <c:pt idx="1231">
                  <c:v>108488.83</c:v>
                </c:pt>
                <c:pt idx="1232">
                  <c:v>76458.88</c:v>
                </c:pt>
                <c:pt idx="1233">
                  <c:v>66253.24000000001</c:v>
                </c:pt>
                <c:pt idx="1234">
                  <c:v>106875.5</c:v>
                </c:pt>
                <c:pt idx="1235">
                  <c:v>54481.23</c:v>
                </c:pt>
                <c:pt idx="1236">
                  <c:v>80397.5</c:v>
                </c:pt>
                <c:pt idx="1237">
                  <c:v>45191.66</c:v>
                </c:pt>
                <c:pt idx="1238">
                  <c:v>214496.38</c:v>
                </c:pt>
                <c:pt idx="1239">
                  <c:v>57615.68</c:v>
                </c:pt>
                <c:pt idx="1240">
                  <c:v>46405.26</c:v>
                </c:pt>
                <c:pt idx="1241">
                  <c:v>72610.93999999999</c:v>
                </c:pt>
                <c:pt idx="1242">
                  <c:v>60186.75</c:v>
                </c:pt>
                <c:pt idx="1243">
                  <c:v>131333.81</c:v>
                </c:pt>
                <c:pt idx="1244">
                  <c:v>55784.41</c:v>
                </c:pt>
                <c:pt idx="1245">
                  <c:v>122196.59</c:v>
                </c:pt>
                <c:pt idx="1246">
                  <c:v>108912.31</c:v>
                </c:pt>
                <c:pt idx="1247">
                  <c:v>55225.0</c:v>
                </c:pt>
                <c:pt idx="1248">
                  <c:v>120596.28</c:v>
                </c:pt>
                <c:pt idx="1249">
                  <c:v>69646.52</c:v>
                </c:pt>
                <c:pt idx="1250">
                  <c:v>102440.59</c:v>
                </c:pt>
                <c:pt idx="1251">
                  <c:v>59264.24</c:v>
                </c:pt>
                <c:pt idx="1252">
                  <c:v>110803.03</c:v>
                </c:pt>
                <c:pt idx="1253">
                  <c:v>125349.84</c:v>
                </c:pt>
                <c:pt idx="1254">
                  <c:v>62157.39</c:v>
                </c:pt>
                <c:pt idx="1255">
                  <c:v>74452.42</c:v>
                </c:pt>
                <c:pt idx="1256">
                  <c:v>107378.19</c:v>
                </c:pt>
                <c:pt idx="1257">
                  <c:v>103500.27</c:v>
                </c:pt>
                <c:pt idx="1258">
                  <c:v>67496.68</c:v>
                </c:pt>
                <c:pt idx="1259">
                  <c:v>53083.39</c:v>
                </c:pt>
                <c:pt idx="1260">
                  <c:v>119539.29</c:v>
                </c:pt>
                <c:pt idx="1261">
                  <c:v>67156.48</c:v>
                </c:pt>
                <c:pt idx="1262">
                  <c:v>83348.53</c:v>
                </c:pt>
                <c:pt idx="1263">
                  <c:v>61836.45</c:v>
                </c:pt>
                <c:pt idx="1264">
                  <c:v>94286.55</c:v>
                </c:pt>
                <c:pt idx="1265">
                  <c:v>92008.77</c:v>
                </c:pt>
                <c:pt idx="1266">
                  <c:v>82863.5</c:v>
                </c:pt>
                <c:pt idx="1267">
                  <c:v>59959.41</c:v>
                </c:pt>
                <c:pt idx="1268">
                  <c:v>88844.1</c:v>
                </c:pt>
                <c:pt idx="1269">
                  <c:v>106227.45</c:v>
                </c:pt>
                <c:pt idx="1270">
                  <c:v>77223.71000000001</c:v>
                </c:pt>
                <c:pt idx="1271">
                  <c:v>60098.31</c:v>
                </c:pt>
                <c:pt idx="1272">
                  <c:v>134880.26</c:v>
                </c:pt>
                <c:pt idx="1273">
                  <c:v>137033.37</c:v>
                </c:pt>
                <c:pt idx="1274">
                  <c:v>87015.34</c:v>
                </c:pt>
                <c:pt idx="1275">
                  <c:v>54680.11</c:v>
                </c:pt>
                <c:pt idx="1276">
                  <c:v>92442.26</c:v>
                </c:pt>
                <c:pt idx="1277">
                  <c:v>114018.07</c:v>
                </c:pt>
                <c:pt idx="1278">
                  <c:v>103477.9</c:v>
                </c:pt>
                <c:pt idx="1279">
                  <c:v>186718.81</c:v>
                </c:pt>
                <c:pt idx="1280">
                  <c:v>89868.48</c:v>
                </c:pt>
                <c:pt idx="1281">
                  <c:v>146008.86</c:v>
                </c:pt>
                <c:pt idx="1282">
                  <c:v>40907.24</c:v>
                </c:pt>
                <c:pt idx="1283">
                  <c:v>104532.32</c:v>
                </c:pt>
                <c:pt idx="1284">
                  <c:v>78472.17</c:v>
                </c:pt>
                <c:pt idx="1285">
                  <c:v>117475.85</c:v>
                </c:pt>
                <c:pt idx="1286">
                  <c:v>112387.72</c:v>
                </c:pt>
                <c:pt idx="1287">
                  <c:v>161021.1</c:v>
                </c:pt>
                <c:pt idx="1288">
                  <c:v>67392.43</c:v>
                </c:pt>
                <c:pt idx="1289">
                  <c:v>72564.07</c:v>
                </c:pt>
                <c:pt idx="1290">
                  <c:v>46105.13</c:v>
                </c:pt>
                <c:pt idx="1291">
                  <c:v>83769.5</c:v>
                </c:pt>
                <c:pt idx="1292">
                  <c:v>123728.16</c:v>
                </c:pt>
                <c:pt idx="1293">
                  <c:v>82116.93</c:v>
                </c:pt>
                <c:pt idx="1294">
                  <c:v>96887.0</c:v>
                </c:pt>
                <c:pt idx="1295">
                  <c:v>86597.31</c:v>
                </c:pt>
                <c:pt idx="1296">
                  <c:v>49064.56</c:v>
                </c:pt>
                <c:pt idx="1297">
                  <c:v>72635.38</c:v>
                </c:pt>
                <c:pt idx="1298">
                  <c:v>52691.67</c:v>
                </c:pt>
                <c:pt idx="1299">
                  <c:v>59379.82</c:v>
                </c:pt>
                <c:pt idx="1300">
                  <c:v>58458.63</c:v>
                </c:pt>
                <c:pt idx="1301">
                  <c:v>61023.36</c:v>
                </c:pt>
                <c:pt idx="1302">
                  <c:v>53284.19</c:v>
                </c:pt>
                <c:pt idx="1303">
                  <c:v>46087.73</c:v>
                </c:pt>
                <c:pt idx="1304">
                  <c:v>44812.2</c:v>
                </c:pt>
                <c:pt idx="1305">
                  <c:v>47094.98</c:v>
                </c:pt>
                <c:pt idx="1306">
                  <c:v>49700.06</c:v>
                </c:pt>
                <c:pt idx="1307">
                  <c:v>66066.18</c:v>
                </c:pt>
                <c:pt idx="1308">
                  <c:v>84166.61</c:v>
                </c:pt>
                <c:pt idx="1309">
                  <c:v>67702.45</c:v>
                </c:pt>
                <c:pt idx="1310">
                  <c:v>78778.52</c:v>
                </c:pt>
                <c:pt idx="1311">
                  <c:v>52022.85</c:v>
                </c:pt>
                <c:pt idx="1312">
                  <c:v>45018.36</c:v>
                </c:pt>
                <c:pt idx="1313">
                  <c:v>58970.13</c:v>
                </c:pt>
                <c:pt idx="1314">
                  <c:v>52716.44</c:v>
                </c:pt>
                <c:pt idx="1315">
                  <c:v>37939.63</c:v>
                </c:pt>
                <c:pt idx="1316">
                  <c:v>44049.61</c:v>
                </c:pt>
                <c:pt idx="1317">
                  <c:v>63131.29</c:v>
                </c:pt>
                <c:pt idx="1318">
                  <c:v>36098.68</c:v>
                </c:pt>
                <c:pt idx="1319">
                  <c:v>48057.49</c:v>
                </c:pt>
                <c:pt idx="1320">
                  <c:v>54237.54</c:v>
                </c:pt>
                <c:pt idx="1321">
                  <c:v>36168.97</c:v>
                </c:pt>
                <c:pt idx="1322">
                  <c:v>37953.46</c:v>
                </c:pt>
                <c:pt idx="1323">
                  <c:v>53808.03</c:v>
                </c:pt>
                <c:pt idx="1324">
                  <c:v>46928.82</c:v>
                </c:pt>
                <c:pt idx="1325">
                  <c:v>54902.97</c:v>
                </c:pt>
                <c:pt idx="1326">
                  <c:v>58888.18</c:v>
                </c:pt>
                <c:pt idx="1327">
                  <c:v>58178.45</c:v>
                </c:pt>
                <c:pt idx="1328">
                  <c:v>73113.42</c:v>
                </c:pt>
                <c:pt idx="1329">
                  <c:v>78463.14</c:v>
                </c:pt>
                <c:pt idx="1330">
                  <c:v>57506.03</c:v>
                </c:pt>
                <c:pt idx="1331">
                  <c:v>49781.05</c:v>
                </c:pt>
                <c:pt idx="1332">
                  <c:v>43357.32</c:v>
                </c:pt>
                <c:pt idx="1333">
                  <c:v>54750.05</c:v>
                </c:pt>
                <c:pt idx="1334">
                  <c:v>45068.53</c:v>
                </c:pt>
                <c:pt idx="1335">
                  <c:v>48177.5</c:v>
                </c:pt>
                <c:pt idx="1336">
                  <c:v>69479.88</c:v>
                </c:pt>
                <c:pt idx="1337">
                  <c:v>73910.27</c:v>
                </c:pt>
                <c:pt idx="1338">
                  <c:v>35382.49</c:v>
                </c:pt>
                <c:pt idx="1339">
                  <c:v>48071.82</c:v>
                </c:pt>
                <c:pt idx="1340">
                  <c:v>39566.87</c:v>
                </c:pt>
                <c:pt idx="1341">
                  <c:v>62465.71</c:v>
                </c:pt>
                <c:pt idx="1342">
                  <c:v>40998.13</c:v>
                </c:pt>
                <c:pt idx="1343">
                  <c:v>49645.41</c:v>
                </c:pt>
                <c:pt idx="1344">
                  <c:v>61740.3</c:v>
                </c:pt>
                <c:pt idx="1345">
                  <c:v>57568.76</c:v>
                </c:pt>
                <c:pt idx="1346">
                  <c:v>37421.29</c:v>
                </c:pt>
                <c:pt idx="1347">
                  <c:v>21099.28</c:v>
                </c:pt>
                <c:pt idx="1348">
                  <c:v>57477.05</c:v>
                </c:pt>
                <c:pt idx="1349">
                  <c:v>33824.86</c:v>
                </c:pt>
                <c:pt idx="1350">
                  <c:v>52007.34</c:v>
                </c:pt>
                <c:pt idx="1351">
                  <c:v>47222.32</c:v>
                </c:pt>
                <c:pt idx="1352">
                  <c:v>73158.4</c:v>
                </c:pt>
                <c:pt idx="1353">
                  <c:v>66111.42</c:v>
                </c:pt>
                <c:pt idx="1354">
                  <c:v>54694.53</c:v>
                </c:pt>
                <c:pt idx="1355">
                  <c:v>54554.52</c:v>
                </c:pt>
                <c:pt idx="1356">
                  <c:v>84803.8</c:v>
                </c:pt>
                <c:pt idx="1357">
                  <c:v>57656.65</c:v>
                </c:pt>
                <c:pt idx="1358">
                  <c:v>57745.36</c:v>
                </c:pt>
                <c:pt idx="1359">
                  <c:v>39228.67</c:v>
                </c:pt>
                <c:pt idx="1360">
                  <c:v>43439.37</c:v>
                </c:pt>
                <c:pt idx="1361">
                  <c:v>32862.29</c:v>
                </c:pt>
                <c:pt idx="1362">
                  <c:v>53636.0</c:v>
                </c:pt>
                <c:pt idx="1363">
                  <c:v>30201.84</c:v>
                </c:pt>
                <c:pt idx="1364">
                  <c:v>70868.19</c:v>
                </c:pt>
                <c:pt idx="1365">
                  <c:v>88960.59</c:v>
                </c:pt>
                <c:pt idx="1366">
                  <c:v>61712.21</c:v>
                </c:pt>
                <c:pt idx="1367">
                  <c:v>46398.26</c:v>
                </c:pt>
                <c:pt idx="1368">
                  <c:v>43766.38</c:v>
                </c:pt>
                <c:pt idx="1369">
                  <c:v>57846.77</c:v>
                </c:pt>
                <c:pt idx="1370">
                  <c:v>78899.9</c:v>
                </c:pt>
                <c:pt idx="1371">
                  <c:v>45789.45</c:v>
                </c:pt>
                <c:pt idx="1372">
                  <c:v>119571.68</c:v>
                </c:pt>
                <c:pt idx="1373">
                  <c:v>61212.0</c:v>
                </c:pt>
                <c:pt idx="1374">
                  <c:v>48047.11</c:v>
                </c:pt>
                <c:pt idx="1375">
                  <c:v>50860.77</c:v>
                </c:pt>
                <c:pt idx="1376">
                  <c:v>68838.27</c:v>
                </c:pt>
                <c:pt idx="1377">
                  <c:v>31776.1</c:v>
                </c:pt>
                <c:pt idx="1378">
                  <c:v>43027.31</c:v>
                </c:pt>
                <c:pt idx="1379">
                  <c:v>71888.24000000001</c:v>
                </c:pt>
                <c:pt idx="1380">
                  <c:v>67233.79</c:v>
                </c:pt>
                <c:pt idx="1381">
                  <c:v>43658.1</c:v>
                </c:pt>
                <c:pt idx="1382">
                  <c:v>50752.82</c:v>
                </c:pt>
                <c:pt idx="1383">
                  <c:v>64144.11</c:v>
                </c:pt>
                <c:pt idx="1384">
                  <c:v>60592.85</c:v>
                </c:pt>
              </c:numCache>
            </c:numRef>
          </c:val>
          <c:smooth val="0"/>
        </c:ser>
        <c:ser>
          <c:idx val="1"/>
          <c:order val="1"/>
          <c:tx>
            <c:v>cell-array based compaction</c:v>
          </c:tx>
          <c:marker>
            <c:symbol val="none"/>
          </c:marker>
          <c:cat>
            <c:numRef>
              <c:f>'scans-uniform-small-cache'!$B$5:$B$1411</c:f>
              <c:numCache>
                <c:formatCode>General</c:formatCode>
                <c:ptCount val="1407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  <c:pt idx="9">
                  <c:v>100.0</c:v>
                </c:pt>
                <c:pt idx="10">
                  <c:v>110.0</c:v>
                </c:pt>
                <c:pt idx="11">
                  <c:v>120.0</c:v>
                </c:pt>
                <c:pt idx="12">
                  <c:v>130.0</c:v>
                </c:pt>
                <c:pt idx="13">
                  <c:v>140.0</c:v>
                </c:pt>
                <c:pt idx="14">
                  <c:v>150.0</c:v>
                </c:pt>
                <c:pt idx="15">
                  <c:v>160.0</c:v>
                </c:pt>
                <c:pt idx="16">
                  <c:v>170.0</c:v>
                </c:pt>
                <c:pt idx="17">
                  <c:v>180.0</c:v>
                </c:pt>
                <c:pt idx="18">
                  <c:v>190.0</c:v>
                </c:pt>
                <c:pt idx="19">
                  <c:v>200.0</c:v>
                </c:pt>
                <c:pt idx="20">
                  <c:v>210.0</c:v>
                </c:pt>
                <c:pt idx="21">
                  <c:v>220.0</c:v>
                </c:pt>
                <c:pt idx="22">
                  <c:v>230.0</c:v>
                </c:pt>
                <c:pt idx="23">
                  <c:v>240.0</c:v>
                </c:pt>
                <c:pt idx="24">
                  <c:v>250.0</c:v>
                </c:pt>
                <c:pt idx="25">
                  <c:v>260.0</c:v>
                </c:pt>
                <c:pt idx="26">
                  <c:v>270.0</c:v>
                </c:pt>
                <c:pt idx="27">
                  <c:v>280.0</c:v>
                </c:pt>
                <c:pt idx="28">
                  <c:v>290.0</c:v>
                </c:pt>
                <c:pt idx="29">
                  <c:v>300.0</c:v>
                </c:pt>
                <c:pt idx="30">
                  <c:v>310.0</c:v>
                </c:pt>
                <c:pt idx="31">
                  <c:v>320.0</c:v>
                </c:pt>
                <c:pt idx="32">
                  <c:v>330.0</c:v>
                </c:pt>
                <c:pt idx="33">
                  <c:v>340.0</c:v>
                </c:pt>
                <c:pt idx="34">
                  <c:v>350.0</c:v>
                </c:pt>
                <c:pt idx="35">
                  <c:v>360.0</c:v>
                </c:pt>
                <c:pt idx="36">
                  <c:v>370.0</c:v>
                </c:pt>
                <c:pt idx="37">
                  <c:v>380.0</c:v>
                </c:pt>
                <c:pt idx="38">
                  <c:v>390.0</c:v>
                </c:pt>
                <c:pt idx="39">
                  <c:v>400.0</c:v>
                </c:pt>
                <c:pt idx="40">
                  <c:v>410.0</c:v>
                </c:pt>
                <c:pt idx="41">
                  <c:v>420.0</c:v>
                </c:pt>
                <c:pt idx="42">
                  <c:v>430.0</c:v>
                </c:pt>
                <c:pt idx="43">
                  <c:v>440.0</c:v>
                </c:pt>
                <c:pt idx="44">
                  <c:v>450.0</c:v>
                </c:pt>
                <c:pt idx="45">
                  <c:v>460.0</c:v>
                </c:pt>
                <c:pt idx="46">
                  <c:v>470.0</c:v>
                </c:pt>
                <c:pt idx="47">
                  <c:v>480.0</c:v>
                </c:pt>
                <c:pt idx="48">
                  <c:v>490.0</c:v>
                </c:pt>
                <c:pt idx="49">
                  <c:v>500.0</c:v>
                </c:pt>
                <c:pt idx="50">
                  <c:v>510.0</c:v>
                </c:pt>
                <c:pt idx="51">
                  <c:v>520.0</c:v>
                </c:pt>
                <c:pt idx="52">
                  <c:v>530.0</c:v>
                </c:pt>
                <c:pt idx="53">
                  <c:v>540.0</c:v>
                </c:pt>
                <c:pt idx="54">
                  <c:v>550.0</c:v>
                </c:pt>
                <c:pt idx="55">
                  <c:v>560.0</c:v>
                </c:pt>
                <c:pt idx="56">
                  <c:v>570.0</c:v>
                </c:pt>
                <c:pt idx="57">
                  <c:v>580.0</c:v>
                </c:pt>
                <c:pt idx="58">
                  <c:v>590.0</c:v>
                </c:pt>
                <c:pt idx="59">
                  <c:v>600.0</c:v>
                </c:pt>
                <c:pt idx="60">
                  <c:v>610.0</c:v>
                </c:pt>
                <c:pt idx="61">
                  <c:v>620.0</c:v>
                </c:pt>
                <c:pt idx="62">
                  <c:v>630.0</c:v>
                </c:pt>
                <c:pt idx="63">
                  <c:v>640.0</c:v>
                </c:pt>
                <c:pt idx="64">
                  <c:v>650.0</c:v>
                </c:pt>
                <c:pt idx="65">
                  <c:v>660.0</c:v>
                </c:pt>
                <c:pt idx="66">
                  <c:v>670.0</c:v>
                </c:pt>
                <c:pt idx="67">
                  <c:v>680.0</c:v>
                </c:pt>
                <c:pt idx="68">
                  <c:v>690.0</c:v>
                </c:pt>
                <c:pt idx="69">
                  <c:v>700.0</c:v>
                </c:pt>
                <c:pt idx="70">
                  <c:v>710.0</c:v>
                </c:pt>
                <c:pt idx="71">
                  <c:v>720.0</c:v>
                </c:pt>
                <c:pt idx="72">
                  <c:v>730.0</c:v>
                </c:pt>
                <c:pt idx="73">
                  <c:v>740.0</c:v>
                </c:pt>
                <c:pt idx="74">
                  <c:v>750.0</c:v>
                </c:pt>
                <c:pt idx="75">
                  <c:v>760.0</c:v>
                </c:pt>
                <c:pt idx="76">
                  <c:v>770.0</c:v>
                </c:pt>
                <c:pt idx="77">
                  <c:v>780.0</c:v>
                </c:pt>
                <c:pt idx="78">
                  <c:v>790.0</c:v>
                </c:pt>
                <c:pt idx="79">
                  <c:v>800.0</c:v>
                </c:pt>
                <c:pt idx="80">
                  <c:v>810.0</c:v>
                </c:pt>
                <c:pt idx="81">
                  <c:v>820.0</c:v>
                </c:pt>
                <c:pt idx="82">
                  <c:v>830.0</c:v>
                </c:pt>
                <c:pt idx="83">
                  <c:v>840.0</c:v>
                </c:pt>
                <c:pt idx="84">
                  <c:v>850.0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  <c:pt idx="95">
                  <c:v>960.0</c:v>
                </c:pt>
                <c:pt idx="96">
                  <c:v>970.0</c:v>
                </c:pt>
                <c:pt idx="97">
                  <c:v>980.0</c:v>
                </c:pt>
                <c:pt idx="98">
                  <c:v>990.0</c:v>
                </c:pt>
                <c:pt idx="99">
                  <c:v>1000.0</c:v>
                </c:pt>
                <c:pt idx="100">
                  <c:v>1010.0</c:v>
                </c:pt>
                <c:pt idx="101">
                  <c:v>1020.0</c:v>
                </c:pt>
                <c:pt idx="102">
                  <c:v>1030.0</c:v>
                </c:pt>
                <c:pt idx="103">
                  <c:v>1040.0</c:v>
                </c:pt>
                <c:pt idx="104">
                  <c:v>1050.0</c:v>
                </c:pt>
                <c:pt idx="105">
                  <c:v>1060.0</c:v>
                </c:pt>
                <c:pt idx="106">
                  <c:v>1070.0</c:v>
                </c:pt>
                <c:pt idx="107">
                  <c:v>1080.0</c:v>
                </c:pt>
                <c:pt idx="108">
                  <c:v>1090.0</c:v>
                </c:pt>
                <c:pt idx="109">
                  <c:v>1100.0</c:v>
                </c:pt>
                <c:pt idx="110">
                  <c:v>1110.0</c:v>
                </c:pt>
                <c:pt idx="111">
                  <c:v>1120.0</c:v>
                </c:pt>
                <c:pt idx="112">
                  <c:v>1130.0</c:v>
                </c:pt>
                <c:pt idx="113">
                  <c:v>1140.0</c:v>
                </c:pt>
                <c:pt idx="114">
                  <c:v>1150.0</c:v>
                </c:pt>
                <c:pt idx="115">
                  <c:v>1160.0</c:v>
                </c:pt>
                <c:pt idx="116">
                  <c:v>1170.0</c:v>
                </c:pt>
                <c:pt idx="117">
                  <c:v>1180.0</c:v>
                </c:pt>
                <c:pt idx="118">
                  <c:v>1190.0</c:v>
                </c:pt>
                <c:pt idx="119">
                  <c:v>1200.0</c:v>
                </c:pt>
                <c:pt idx="120">
                  <c:v>1210.0</c:v>
                </c:pt>
                <c:pt idx="121">
                  <c:v>1220.0</c:v>
                </c:pt>
                <c:pt idx="122">
                  <c:v>1230.0</c:v>
                </c:pt>
                <c:pt idx="123">
                  <c:v>1240.0</c:v>
                </c:pt>
                <c:pt idx="124">
                  <c:v>1250.0</c:v>
                </c:pt>
                <c:pt idx="125">
                  <c:v>1260.0</c:v>
                </c:pt>
                <c:pt idx="126">
                  <c:v>1270.0</c:v>
                </c:pt>
                <c:pt idx="127">
                  <c:v>1280.0</c:v>
                </c:pt>
                <c:pt idx="128">
                  <c:v>1290.0</c:v>
                </c:pt>
                <c:pt idx="129">
                  <c:v>1300.0</c:v>
                </c:pt>
                <c:pt idx="130">
                  <c:v>1310.0</c:v>
                </c:pt>
                <c:pt idx="131">
                  <c:v>1320.0</c:v>
                </c:pt>
                <c:pt idx="132">
                  <c:v>1330.0</c:v>
                </c:pt>
                <c:pt idx="133">
                  <c:v>1340.0</c:v>
                </c:pt>
                <c:pt idx="134">
                  <c:v>1350.0</c:v>
                </c:pt>
                <c:pt idx="135">
                  <c:v>1360.0</c:v>
                </c:pt>
                <c:pt idx="136">
                  <c:v>1370.0</c:v>
                </c:pt>
                <c:pt idx="137">
                  <c:v>1380.0</c:v>
                </c:pt>
                <c:pt idx="138">
                  <c:v>1390.0</c:v>
                </c:pt>
                <c:pt idx="139">
                  <c:v>1400.0</c:v>
                </c:pt>
                <c:pt idx="140">
                  <c:v>1410.0</c:v>
                </c:pt>
                <c:pt idx="141">
                  <c:v>1420.0</c:v>
                </c:pt>
                <c:pt idx="142">
                  <c:v>1430.0</c:v>
                </c:pt>
                <c:pt idx="143">
                  <c:v>1440.0</c:v>
                </c:pt>
                <c:pt idx="144">
                  <c:v>1450.0</c:v>
                </c:pt>
                <c:pt idx="145">
                  <c:v>1460.0</c:v>
                </c:pt>
                <c:pt idx="146">
                  <c:v>1470.0</c:v>
                </c:pt>
                <c:pt idx="147">
                  <c:v>1480.0</c:v>
                </c:pt>
                <c:pt idx="148">
                  <c:v>1490.0</c:v>
                </c:pt>
                <c:pt idx="149">
                  <c:v>1500.0</c:v>
                </c:pt>
                <c:pt idx="150">
                  <c:v>1510.0</c:v>
                </c:pt>
                <c:pt idx="151">
                  <c:v>1520.0</c:v>
                </c:pt>
                <c:pt idx="152">
                  <c:v>1530.0</c:v>
                </c:pt>
                <c:pt idx="153">
                  <c:v>1540.0</c:v>
                </c:pt>
                <c:pt idx="154">
                  <c:v>1550.0</c:v>
                </c:pt>
                <c:pt idx="155">
                  <c:v>1560.0</c:v>
                </c:pt>
                <c:pt idx="156">
                  <c:v>1570.0</c:v>
                </c:pt>
                <c:pt idx="157">
                  <c:v>1580.0</c:v>
                </c:pt>
                <c:pt idx="158">
                  <c:v>1590.0</c:v>
                </c:pt>
                <c:pt idx="159">
                  <c:v>1600.0</c:v>
                </c:pt>
                <c:pt idx="160">
                  <c:v>1610.0</c:v>
                </c:pt>
                <c:pt idx="161">
                  <c:v>1620.0</c:v>
                </c:pt>
                <c:pt idx="162">
                  <c:v>1630.0</c:v>
                </c:pt>
                <c:pt idx="163">
                  <c:v>1640.0</c:v>
                </c:pt>
                <c:pt idx="164">
                  <c:v>1650.0</c:v>
                </c:pt>
                <c:pt idx="165">
                  <c:v>1660.0</c:v>
                </c:pt>
                <c:pt idx="166">
                  <c:v>1670.0</c:v>
                </c:pt>
                <c:pt idx="167">
                  <c:v>1680.0</c:v>
                </c:pt>
                <c:pt idx="168">
                  <c:v>1690.0</c:v>
                </c:pt>
                <c:pt idx="169">
                  <c:v>1700.0</c:v>
                </c:pt>
                <c:pt idx="170">
                  <c:v>1710.0</c:v>
                </c:pt>
                <c:pt idx="171">
                  <c:v>1720.0</c:v>
                </c:pt>
                <c:pt idx="172">
                  <c:v>1730.0</c:v>
                </c:pt>
                <c:pt idx="173">
                  <c:v>1740.0</c:v>
                </c:pt>
                <c:pt idx="174">
                  <c:v>1750.0</c:v>
                </c:pt>
                <c:pt idx="175">
                  <c:v>1760.0</c:v>
                </c:pt>
                <c:pt idx="176">
                  <c:v>1770.0</c:v>
                </c:pt>
                <c:pt idx="177">
                  <c:v>1780.0</c:v>
                </c:pt>
                <c:pt idx="178">
                  <c:v>1790.0</c:v>
                </c:pt>
                <c:pt idx="179">
                  <c:v>1800.0</c:v>
                </c:pt>
                <c:pt idx="180">
                  <c:v>1810.0</c:v>
                </c:pt>
                <c:pt idx="181">
                  <c:v>1820.0</c:v>
                </c:pt>
                <c:pt idx="182">
                  <c:v>1830.0</c:v>
                </c:pt>
                <c:pt idx="183">
                  <c:v>1840.0</c:v>
                </c:pt>
                <c:pt idx="184">
                  <c:v>1850.0</c:v>
                </c:pt>
                <c:pt idx="185">
                  <c:v>1860.0</c:v>
                </c:pt>
                <c:pt idx="186">
                  <c:v>1870.0</c:v>
                </c:pt>
                <c:pt idx="187">
                  <c:v>1880.0</c:v>
                </c:pt>
                <c:pt idx="188">
                  <c:v>1890.0</c:v>
                </c:pt>
                <c:pt idx="189">
                  <c:v>1900.0</c:v>
                </c:pt>
                <c:pt idx="190">
                  <c:v>1910.0</c:v>
                </c:pt>
                <c:pt idx="191">
                  <c:v>1920.0</c:v>
                </c:pt>
                <c:pt idx="192">
                  <c:v>1930.0</c:v>
                </c:pt>
                <c:pt idx="193">
                  <c:v>1940.0</c:v>
                </c:pt>
                <c:pt idx="194">
                  <c:v>1950.0</c:v>
                </c:pt>
                <c:pt idx="195">
                  <c:v>1960.0</c:v>
                </c:pt>
                <c:pt idx="196">
                  <c:v>1970.0</c:v>
                </c:pt>
                <c:pt idx="197">
                  <c:v>1980.0</c:v>
                </c:pt>
                <c:pt idx="198">
                  <c:v>1990.0</c:v>
                </c:pt>
                <c:pt idx="199">
                  <c:v>2000.0</c:v>
                </c:pt>
                <c:pt idx="200">
                  <c:v>2010.0</c:v>
                </c:pt>
                <c:pt idx="201">
                  <c:v>2020.0</c:v>
                </c:pt>
                <c:pt idx="202">
                  <c:v>2030.0</c:v>
                </c:pt>
                <c:pt idx="203">
                  <c:v>2040.0</c:v>
                </c:pt>
                <c:pt idx="204">
                  <c:v>2050.0</c:v>
                </c:pt>
                <c:pt idx="205">
                  <c:v>2060.0</c:v>
                </c:pt>
                <c:pt idx="206">
                  <c:v>2070.0</c:v>
                </c:pt>
                <c:pt idx="207">
                  <c:v>2080.0</c:v>
                </c:pt>
                <c:pt idx="208">
                  <c:v>2090.0</c:v>
                </c:pt>
                <c:pt idx="209">
                  <c:v>2100.0</c:v>
                </c:pt>
                <c:pt idx="210">
                  <c:v>2110.0</c:v>
                </c:pt>
                <c:pt idx="211">
                  <c:v>2120.0</c:v>
                </c:pt>
                <c:pt idx="212">
                  <c:v>2130.0</c:v>
                </c:pt>
                <c:pt idx="213">
                  <c:v>2140.0</c:v>
                </c:pt>
                <c:pt idx="214">
                  <c:v>2150.0</c:v>
                </c:pt>
                <c:pt idx="215">
                  <c:v>2160.0</c:v>
                </c:pt>
                <c:pt idx="216">
                  <c:v>2170.0</c:v>
                </c:pt>
                <c:pt idx="217">
                  <c:v>2180.0</c:v>
                </c:pt>
                <c:pt idx="218">
                  <c:v>2190.0</c:v>
                </c:pt>
                <c:pt idx="219">
                  <c:v>2200.0</c:v>
                </c:pt>
                <c:pt idx="220">
                  <c:v>2210.0</c:v>
                </c:pt>
                <c:pt idx="221">
                  <c:v>2220.0</c:v>
                </c:pt>
                <c:pt idx="222">
                  <c:v>2230.0</c:v>
                </c:pt>
                <c:pt idx="223">
                  <c:v>2240.0</c:v>
                </c:pt>
                <c:pt idx="224">
                  <c:v>2250.0</c:v>
                </c:pt>
                <c:pt idx="225">
                  <c:v>2260.0</c:v>
                </c:pt>
                <c:pt idx="226">
                  <c:v>2270.0</c:v>
                </c:pt>
                <c:pt idx="227">
                  <c:v>2280.0</c:v>
                </c:pt>
                <c:pt idx="228">
                  <c:v>2290.0</c:v>
                </c:pt>
                <c:pt idx="229">
                  <c:v>2300.0</c:v>
                </c:pt>
                <c:pt idx="230">
                  <c:v>2310.0</c:v>
                </c:pt>
                <c:pt idx="231">
                  <c:v>2320.0</c:v>
                </c:pt>
                <c:pt idx="232">
                  <c:v>2330.0</c:v>
                </c:pt>
                <c:pt idx="233">
                  <c:v>2340.0</c:v>
                </c:pt>
                <c:pt idx="234">
                  <c:v>2350.0</c:v>
                </c:pt>
                <c:pt idx="235">
                  <c:v>2360.0</c:v>
                </c:pt>
                <c:pt idx="236">
                  <c:v>2370.0</c:v>
                </c:pt>
                <c:pt idx="237">
                  <c:v>2380.0</c:v>
                </c:pt>
                <c:pt idx="238">
                  <c:v>2390.0</c:v>
                </c:pt>
                <c:pt idx="239">
                  <c:v>2400.0</c:v>
                </c:pt>
                <c:pt idx="240">
                  <c:v>2410.0</c:v>
                </c:pt>
                <c:pt idx="241">
                  <c:v>2420.0</c:v>
                </c:pt>
                <c:pt idx="242">
                  <c:v>2430.0</c:v>
                </c:pt>
                <c:pt idx="243">
                  <c:v>2440.0</c:v>
                </c:pt>
                <c:pt idx="244">
                  <c:v>2450.0</c:v>
                </c:pt>
                <c:pt idx="245">
                  <c:v>2460.0</c:v>
                </c:pt>
                <c:pt idx="246">
                  <c:v>2470.0</c:v>
                </c:pt>
                <c:pt idx="247">
                  <c:v>2480.0</c:v>
                </c:pt>
                <c:pt idx="248">
                  <c:v>2490.0</c:v>
                </c:pt>
                <c:pt idx="249">
                  <c:v>2500.0</c:v>
                </c:pt>
                <c:pt idx="250">
                  <c:v>2510.0</c:v>
                </c:pt>
                <c:pt idx="251">
                  <c:v>2520.0</c:v>
                </c:pt>
                <c:pt idx="252">
                  <c:v>2530.0</c:v>
                </c:pt>
                <c:pt idx="253">
                  <c:v>2540.0</c:v>
                </c:pt>
                <c:pt idx="254">
                  <c:v>2550.0</c:v>
                </c:pt>
                <c:pt idx="255">
                  <c:v>2560.0</c:v>
                </c:pt>
                <c:pt idx="256">
                  <c:v>2570.0</c:v>
                </c:pt>
                <c:pt idx="257">
                  <c:v>2580.0</c:v>
                </c:pt>
                <c:pt idx="258">
                  <c:v>2590.0</c:v>
                </c:pt>
                <c:pt idx="259">
                  <c:v>2600.0</c:v>
                </c:pt>
                <c:pt idx="260">
                  <c:v>2610.0</c:v>
                </c:pt>
                <c:pt idx="261">
                  <c:v>2620.0</c:v>
                </c:pt>
                <c:pt idx="262">
                  <c:v>2630.0</c:v>
                </c:pt>
                <c:pt idx="263">
                  <c:v>2640.0</c:v>
                </c:pt>
                <c:pt idx="264">
                  <c:v>2650.0</c:v>
                </c:pt>
                <c:pt idx="265">
                  <c:v>2660.0</c:v>
                </c:pt>
                <c:pt idx="266">
                  <c:v>2670.0</c:v>
                </c:pt>
                <c:pt idx="267">
                  <c:v>2680.0</c:v>
                </c:pt>
                <c:pt idx="268">
                  <c:v>2690.0</c:v>
                </c:pt>
                <c:pt idx="269">
                  <c:v>2700.0</c:v>
                </c:pt>
                <c:pt idx="270">
                  <c:v>2710.0</c:v>
                </c:pt>
                <c:pt idx="271">
                  <c:v>2720.0</c:v>
                </c:pt>
                <c:pt idx="272">
                  <c:v>2730.0</c:v>
                </c:pt>
                <c:pt idx="273">
                  <c:v>2740.0</c:v>
                </c:pt>
                <c:pt idx="274">
                  <c:v>2750.0</c:v>
                </c:pt>
                <c:pt idx="275">
                  <c:v>2760.0</c:v>
                </c:pt>
                <c:pt idx="276">
                  <c:v>2770.0</c:v>
                </c:pt>
                <c:pt idx="277">
                  <c:v>2780.0</c:v>
                </c:pt>
                <c:pt idx="278">
                  <c:v>2790.0</c:v>
                </c:pt>
                <c:pt idx="279">
                  <c:v>2800.0</c:v>
                </c:pt>
                <c:pt idx="280">
                  <c:v>2810.0</c:v>
                </c:pt>
                <c:pt idx="281">
                  <c:v>2820.0</c:v>
                </c:pt>
                <c:pt idx="282">
                  <c:v>2830.0</c:v>
                </c:pt>
                <c:pt idx="283">
                  <c:v>2840.0</c:v>
                </c:pt>
                <c:pt idx="284">
                  <c:v>2850.0</c:v>
                </c:pt>
                <c:pt idx="285">
                  <c:v>2860.0</c:v>
                </c:pt>
                <c:pt idx="286">
                  <c:v>2870.0</c:v>
                </c:pt>
                <c:pt idx="287">
                  <c:v>2880.0</c:v>
                </c:pt>
                <c:pt idx="288">
                  <c:v>2890.0</c:v>
                </c:pt>
                <c:pt idx="289">
                  <c:v>2900.0</c:v>
                </c:pt>
                <c:pt idx="290">
                  <c:v>2910.0</c:v>
                </c:pt>
                <c:pt idx="291">
                  <c:v>2920.0</c:v>
                </c:pt>
                <c:pt idx="292">
                  <c:v>2930.0</c:v>
                </c:pt>
                <c:pt idx="293">
                  <c:v>2940.0</c:v>
                </c:pt>
                <c:pt idx="294">
                  <c:v>2950.0</c:v>
                </c:pt>
                <c:pt idx="295">
                  <c:v>2960.0</c:v>
                </c:pt>
                <c:pt idx="296">
                  <c:v>2970.0</c:v>
                </c:pt>
                <c:pt idx="297">
                  <c:v>2980.0</c:v>
                </c:pt>
                <c:pt idx="298">
                  <c:v>2990.0</c:v>
                </c:pt>
                <c:pt idx="299">
                  <c:v>3000.0</c:v>
                </c:pt>
                <c:pt idx="300">
                  <c:v>3010.0</c:v>
                </c:pt>
                <c:pt idx="301">
                  <c:v>3020.0</c:v>
                </c:pt>
                <c:pt idx="302">
                  <c:v>3030.0</c:v>
                </c:pt>
                <c:pt idx="303">
                  <c:v>3040.0</c:v>
                </c:pt>
                <c:pt idx="304">
                  <c:v>3050.0</c:v>
                </c:pt>
                <c:pt idx="305">
                  <c:v>3060.0</c:v>
                </c:pt>
                <c:pt idx="306">
                  <c:v>3070.0</c:v>
                </c:pt>
                <c:pt idx="307">
                  <c:v>3080.0</c:v>
                </c:pt>
                <c:pt idx="308">
                  <c:v>3090.0</c:v>
                </c:pt>
                <c:pt idx="309">
                  <c:v>3100.0</c:v>
                </c:pt>
                <c:pt idx="310">
                  <c:v>3110.0</c:v>
                </c:pt>
                <c:pt idx="311">
                  <c:v>3120.0</c:v>
                </c:pt>
                <c:pt idx="312">
                  <c:v>3130.0</c:v>
                </c:pt>
                <c:pt idx="313">
                  <c:v>3140.0</c:v>
                </c:pt>
                <c:pt idx="314">
                  <c:v>3150.0</c:v>
                </c:pt>
                <c:pt idx="315">
                  <c:v>3160.0</c:v>
                </c:pt>
                <c:pt idx="316">
                  <c:v>3170.0</c:v>
                </c:pt>
                <c:pt idx="317">
                  <c:v>3180.0</c:v>
                </c:pt>
                <c:pt idx="318">
                  <c:v>3190.0</c:v>
                </c:pt>
                <c:pt idx="319">
                  <c:v>3200.0</c:v>
                </c:pt>
                <c:pt idx="320">
                  <c:v>3210.0</c:v>
                </c:pt>
                <c:pt idx="321">
                  <c:v>3220.0</c:v>
                </c:pt>
                <c:pt idx="322">
                  <c:v>3230.0</c:v>
                </c:pt>
                <c:pt idx="323">
                  <c:v>3240.0</c:v>
                </c:pt>
                <c:pt idx="324">
                  <c:v>3250.0</c:v>
                </c:pt>
                <c:pt idx="325">
                  <c:v>3260.0</c:v>
                </c:pt>
                <c:pt idx="326">
                  <c:v>3270.0</c:v>
                </c:pt>
                <c:pt idx="327">
                  <c:v>3280.0</c:v>
                </c:pt>
                <c:pt idx="328">
                  <c:v>3290.0</c:v>
                </c:pt>
                <c:pt idx="329">
                  <c:v>3300.0</c:v>
                </c:pt>
                <c:pt idx="330">
                  <c:v>3310.0</c:v>
                </c:pt>
                <c:pt idx="331">
                  <c:v>3320.0</c:v>
                </c:pt>
                <c:pt idx="332">
                  <c:v>3330.0</c:v>
                </c:pt>
                <c:pt idx="333">
                  <c:v>3340.0</c:v>
                </c:pt>
                <c:pt idx="334">
                  <c:v>3350.0</c:v>
                </c:pt>
                <c:pt idx="335">
                  <c:v>3360.0</c:v>
                </c:pt>
                <c:pt idx="336">
                  <c:v>3370.0</c:v>
                </c:pt>
                <c:pt idx="337">
                  <c:v>3380.0</c:v>
                </c:pt>
                <c:pt idx="338">
                  <c:v>3390.0</c:v>
                </c:pt>
                <c:pt idx="339">
                  <c:v>3400.0</c:v>
                </c:pt>
                <c:pt idx="340">
                  <c:v>3410.0</c:v>
                </c:pt>
                <c:pt idx="341">
                  <c:v>3420.0</c:v>
                </c:pt>
                <c:pt idx="342">
                  <c:v>3430.0</c:v>
                </c:pt>
                <c:pt idx="343">
                  <c:v>3440.0</c:v>
                </c:pt>
                <c:pt idx="344">
                  <c:v>3450.0</c:v>
                </c:pt>
                <c:pt idx="345">
                  <c:v>3460.0</c:v>
                </c:pt>
                <c:pt idx="346">
                  <c:v>3470.0</c:v>
                </c:pt>
                <c:pt idx="347">
                  <c:v>3480.0</c:v>
                </c:pt>
                <c:pt idx="348">
                  <c:v>3490.0</c:v>
                </c:pt>
                <c:pt idx="349">
                  <c:v>3500.0</c:v>
                </c:pt>
                <c:pt idx="350">
                  <c:v>3510.0</c:v>
                </c:pt>
                <c:pt idx="351">
                  <c:v>3520.0</c:v>
                </c:pt>
                <c:pt idx="352">
                  <c:v>3530.0</c:v>
                </c:pt>
                <c:pt idx="353">
                  <c:v>3540.0</c:v>
                </c:pt>
                <c:pt idx="354">
                  <c:v>3550.0</c:v>
                </c:pt>
                <c:pt idx="355">
                  <c:v>3560.0</c:v>
                </c:pt>
                <c:pt idx="356">
                  <c:v>3570.0</c:v>
                </c:pt>
                <c:pt idx="357">
                  <c:v>3580.0</c:v>
                </c:pt>
                <c:pt idx="358">
                  <c:v>3590.0</c:v>
                </c:pt>
                <c:pt idx="359">
                  <c:v>3600.0</c:v>
                </c:pt>
                <c:pt idx="360">
                  <c:v>3610.0</c:v>
                </c:pt>
                <c:pt idx="361">
                  <c:v>3620.0</c:v>
                </c:pt>
                <c:pt idx="362">
                  <c:v>3630.0</c:v>
                </c:pt>
                <c:pt idx="363">
                  <c:v>3640.0</c:v>
                </c:pt>
                <c:pt idx="364">
                  <c:v>3650.0</c:v>
                </c:pt>
                <c:pt idx="365">
                  <c:v>3660.0</c:v>
                </c:pt>
                <c:pt idx="366">
                  <c:v>3670.0</c:v>
                </c:pt>
                <c:pt idx="367">
                  <c:v>3680.0</c:v>
                </c:pt>
                <c:pt idx="368">
                  <c:v>3690.0</c:v>
                </c:pt>
                <c:pt idx="369">
                  <c:v>3700.0</c:v>
                </c:pt>
                <c:pt idx="370">
                  <c:v>3710.0</c:v>
                </c:pt>
                <c:pt idx="371">
                  <c:v>3720.0</c:v>
                </c:pt>
                <c:pt idx="372">
                  <c:v>3730.0</c:v>
                </c:pt>
                <c:pt idx="373">
                  <c:v>3740.0</c:v>
                </c:pt>
                <c:pt idx="374">
                  <c:v>3750.0</c:v>
                </c:pt>
                <c:pt idx="375">
                  <c:v>3760.0</c:v>
                </c:pt>
                <c:pt idx="376">
                  <c:v>3770.0</c:v>
                </c:pt>
                <c:pt idx="377">
                  <c:v>3780.0</c:v>
                </c:pt>
                <c:pt idx="378">
                  <c:v>3790.0</c:v>
                </c:pt>
                <c:pt idx="379">
                  <c:v>3800.0</c:v>
                </c:pt>
                <c:pt idx="380">
                  <c:v>3810.0</c:v>
                </c:pt>
                <c:pt idx="381">
                  <c:v>3820.0</c:v>
                </c:pt>
                <c:pt idx="382">
                  <c:v>3830.0</c:v>
                </c:pt>
                <c:pt idx="383">
                  <c:v>3840.0</c:v>
                </c:pt>
                <c:pt idx="384">
                  <c:v>3850.0</c:v>
                </c:pt>
                <c:pt idx="385">
                  <c:v>3860.0</c:v>
                </c:pt>
                <c:pt idx="386">
                  <c:v>3870.0</c:v>
                </c:pt>
                <c:pt idx="387">
                  <c:v>3880.0</c:v>
                </c:pt>
                <c:pt idx="388">
                  <c:v>3890.0</c:v>
                </c:pt>
                <c:pt idx="389">
                  <c:v>3900.0</c:v>
                </c:pt>
                <c:pt idx="390">
                  <c:v>3910.0</c:v>
                </c:pt>
                <c:pt idx="391">
                  <c:v>3920.0</c:v>
                </c:pt>
                <c:pt idx="392">
                  <c:v>3930.0</c:v>
                </c:pt>
                <c:pt idx="393">
                  <c:v>3940.0</c:v>
                </c:pt>
                <c:pt idx="394">
                  <c:v>3950.0</c:v>
                </c:pt>
                <c:pt idx="395">
                  <c:v>3960.0</c:v>
                </c:pt>
                <c:pt idx="396">
                  <c:v>3970.0</c:v>
                </c:pt>
                <c:pt idx="397">
                  <c:v>3980.0</c:v>
                </c:pt>
                <c:pt idx="398">
                  <c:v>3990.0</c:v>
                </c:pt>
                <c:pt idx="399">
                  <c:v>4000.0</c:v>
                </c:pt>
                <c:pt idx="400">
                  <c:v>4010.0</c:v>
                </c:pt>
                <c:pt idx="401">
                  <c:v>4020.0</c:v>
                </c:pt>
                <c:pt idx="402">
                  <c:v>4030.0</c:v>
                </c:pt>
                <c:pt idx="403">
                  <c:v>4040.0</c:v>
                </c:pt>
                <c:pt idx="404">
                  <c:v>4050.0</c:v>
                </c:pt>
                <c:pt idx="405">
                  <c:v>4060.0</c:v>
                </c:pt>
                <c:pt idx="406">
                  <c:v>4070.0</c:v>
                </c:pt>
                <c:pt idx="407">
                  <c:v>4080.0</c:v>
                </c:pt>
                <c:pt idx="408">
                  <c:v>4090.0</c:v>
                </c:pt>
                <c:pt idx="409">
                  <c:v>4100.0</c:v>
                </c:pt>
                <c:pt idx="410">
                  <c:v>4110.0</c:v>
                </c:pt>
                <c:pt idx="411">
                  <c:v>4120.0</c:v>
                </c:pt>
                <c:pt idx="412">
                  <c:v>4130.0</c:v>
                </c:pt>
                <c:pt idx="413">
                  <c:v>4140.0</c:v>
                </c:pt>
                <c:pt idx="414">
                  <c:v>4150.0</c:v>
                </c:pt>
                <c:pt idx="415">
                  <c:v>4160.0</c:v>
                </c:pt>
                <c:pt idx="416">
                  <c:v>4170.0</c:v>
                </c:pt>
                <c:pt idx="417">
                  <c:v>4180.0</c:v>
                </c:pt>
                <c:pt idx="418">
                  <c:v>4190.0</c:v>
                </c:pt>
                <c:pt idx="419">
                  <c:v>4200.0</c:v>
                </c:pt>
                <c:pt idx="420">
                  <c:v>4210.0</c:v>
                </c:pt>
                <c:pt idx="421">
                  <c:v>4220.0</c:v>
                </c:pt>
                <c:pt idx="422">
                  <c:v>4230.0</c:v>
                </c:pt>
                <c:pt idx="423">
                  <c:v>4240.0</c:v>
                </c:pt>
                <c:pt idx="424">
                  <c:v>4250.0</c:v>
                </c:pt>
                <c:pt idx="425">
                  <c:v>4260.0</c:v>
                </c:pt>
                <c:pt idx="426">
                  <c:v>4270.0</c:v>
                </c:pt>
                <c:pt idx="427">
                  <c:v>4280.0</c:v>
                </c:pt>
                <c:pt idx="428">
                  <c:v>4290.0</c:v>
                </c:pt>
                <c:pt idx="429">
                  <c:v>4300.0</c:v>
                </c:pt>
                <c:pt idx="430">
                  <c:v>4310.0</c:v>
                </c:pt>
                <c:pt idx="431">
                  <c:v>4320.0</c:v>
                </c:pt>
                <c:pt idx="432">
                  <c:v>4330.0</c:v>
                </c:pt>
                <c:pt idx="433">
                  <c:v>4340.0</c:v>
                </c:pt>
                <c:pt idx="434">
                  <c:v>4350.0</c:v>
                </c:pt>
                <c:pt idx="435">
                  <c:v>4360.0</c:v>
                </c:pt>
                <c:pt idx="436">
                  <c:v>4370.0</c:v>
                </c:pt>
                <c:pt idx="437">
                  <c:v>4380.0</c:v>
                </c:pt>
                <c:pt idx="438">
                  <c:v>4390.0</c:v>
                </c:pt>
                <c:pt idx="439">
                  <c:v>4400.0</c:v>
                </c:pt>
                <c:pt idx="440">
                  <c:v>4410.0</c:v>
                </c:pt>
                <c:pt idx="441">
                  <c:v>4420.0</c:v>
                </c:pt>
                <c:pt idx="442">
                  <c:v>4430.0</c:v>
                </c:pt>
                <c:pt idx="443">
                  <c:v>4440.0</c:v>
                </c:pt>
                <c:pt idx="444">
                  <c:v>4450.0</c:v>
                </c:pt>
                <c:pt idx="445">
                  <c:v>4460.0</c:v>
                </c:pt>
                <c:pt idx="446">
                  <c:v>4470.0</c:v>
                </c:pt>
                <c:pt idx="447">
                  <c:v>4480.0</c:v>
                </c:pt>
                <c:pt idx="448">
                  <c:v>4490.0</c:v>
                </c:pt>
                <c:pt idx="449">
                  <c:v>4500.0</c:v>
                </c:pt>
                <c:pt idx="450">
                  <c:v>4510.0</c:v>
                </c:pt>
                <c:pt idx="451">
                  <c:v>4520.0</c:v>
                </c:pt>
                <c:pt idx="452">
                  <c:v>4530.0</c:v>
                </c:pt>
                <c:pt idx="453">
                  <c:v>4540.0</c:v>
                </c:pt>
                <c:pt idx="454">
                  <c:v>4550.0</c:v>
                </c:pt>
                <c:pt idx="455">
                  <c:v>4560.0</c:v>
                </c:pt>
                <c:pt idx="456">
                  <c:v>4570.0</c:v>
                </c:pt>
                <c:pt idx="457">
                  <c:v>4580.0</c:v>
                </c:pt>
                <c:pt idx="458">
                  <c:v>4590.0</c:v>
                </c:pt>
                <c:pt idx="459">
                  <c:v>4600.0</c:v>
                </c:pt>
                <c:pt idx="460">
                  <c:v>4610.0</c:v>
                </c:pt>
                <c:pt idx="461">
                  <c:v>4620.0</c:v>
                </c:pt>
                <c:pt idx="462">
                  <c:v>4630.0</c:v>
                </c:pt>
                <c:pt idx="463">
                  <c:v>4640.0</c:v>
                </c:pt>
                <c:pt idx="464">
                  <c:v>4650.0</c:v>
                </c:pt>
                <c:pt idx="465">
                  <c:v>4660.0</c:v>
                </c:pt>
                <c:pt idx="466">
                  <c:v>4670.0</c:v>
                </c:pt>
                <c:pt idx="467">
                  <c:v>4680.0</c:v>
                </c:pt>
                <c:pt idx="468">
                  <c:v>4690.0</c:v>
                </c:pt>
                <c:pt idx="469">
                  <c:v>4700.0</c:v>
                </c:pt>
                <c:pt idx="470">
                  <c:v>4710.0</c:v>
                </c:pt>
                <c:pt idx="471">
                  <c:v>4720.0</c:v>
                </c:pt>
                <c:pt idx="472">
                  <c:v>4730.0</c:v>
                </c:pt>
                <c:pt idx="473">
                  <c:v>4740.0</c:v>
                </c:pt>
                <c:pt idx="474">
                  <c:v>4750.0</c:v>
                </c:pt>
                <c:pt idx="475">
                  <c:v>4760.0</c:v>
                </c:pt>
                <c:pt idx="476">
                  <c:v>4770.0</c:v>
                </c:pt>
                <c:pt idx="477">
                  <c:v>4780.0</c:v>
                </c:pt>
                <c:pt idx="478">
                  <c:v>4790.0</c:v>
                </c:pt>
                <c:pt idx="479">
                  <c:v>4800.0</c:v>
                </c:pt>
                <c:pt idx="480">
                  <c:v>4810.0</c:v>
                </c:pt>
                <c:pt idx="481">
                  <c:v>4820.0</c:v>
                </c:pt>
                <c:pt idx="482">
                  <c:v>4830.0</c:v>
                </c:pt>
                <c:pt idx="483">
                  <c:v>4840.0</c:v>
                </c:pt>
                <c:pt idx="484">
                  <c:v>4850.0</c:v>
                </c:pt>
                <c:pt idx="485">
                  <c:v>4860.0</c:v>
                </c:pt>
                <c:pt idx="486">
                  <c:v>4870.0</c:v>
                </c:pt>
                <c:pt idx="487">
                  <c:v>4880.0</c:v>
                </c:pt>
                <c:pt idx="488">
                  <c:v>4890.0</c:v>
                </c:pt>
                <c:pt idx="489">
                  <c:v>4900.0</c:v>
                </c:pt>
                <c:pt idx="490">
                  <c:v>4910.0</c:v>
                </c:pt>
                <c:pt idx="491">
                  <c:v>4920.0</c:v>
                </c:pt>
                <c:pt idx="492">
                  <c:v>4930.0</c:v>
                </c:pt>
                <c:pt idx="493">
                  <c:v>4940.0</c:v>
                </c:pt>
                <c:pt idx="494">
                  <c:v>4950.0</c:v>
                </c:pt>
                <c:pt idx="495">
                  <c:v>4960.0</c:v>
                </c:pt>
                <c:pt idx="496">
                  <c:v>4970.0</c:v>
                </c:pt>
                <c:pt idx="497">
                  <c:v>4980.0</c:v>
                </c:pt>
                <c:pt idx="498">
                  <c:v>4990.0</c:v>
                </c:pt>
                <c:pt idx="499">
                  <c:v>5000.0</c:v>
                </c:pt>
                <c:pt idx="500">
                  <c:v>5010.0</c:v>
                </c:pt>
                <c:pt idx="501">
                  <c:v>5020.0</c:v>
                </c:pt>
                <c:pt idx="502">
                  <c:v>5030.0</c:v>
                </c:pt>
                <c:pt idx="503">
                  <c:v>5040.0</c:v>
                </c:pt>
                <c:pt idx="504">
                  <c:v>5050.0</c:v>
                </c:pt>
                <c:pt idx="505">
                  <c:v>5060.0</c:v>
                </c:pt>
                <c:pt idx="506">
                  <c:v>5070.0</c:v>
                </c:pt>
                <c:pt idx="507">
                  <c:v>5080.0</c:v>
                </c:pt>
                <c:pt idx="508">
                  <c:v>5090.0</c:v>
                </c:pt>
                <c:pt idx="509">
                  <c:v>5100.0</c:v>
                </c:pt>
                <c:pt idx="510">
                  <c:v>5110.0</c:v>
                </c:pt>
                <c:pt idx="511">
                  <c:v>5120.0</c:v>
                </c:pt>
                <c:pt idx="512">
                  <c:v>5130.0</c:v>
                </c:pt>
                <c:pt idx="513">
                  <c:v>5140.0</c:v>
                </c:pt>
                <c:pt idx="514">
                  <c:v>5150.0</c:v>
                </c:pt>
                <c:pt idx="515">
                  <c:v>5160.0</c:v>
                </c:pt>
                <c:pt idx="516">
                  <c:v>5170.0</c:v>
                </c:pt>
                <c:pt idx="517">
                  <c:v>5180.0</c:v>
                </c:pt>
                <c:pt idx="518">
                  <c:v>5190.0</c:v>
                </c:pt>
                <c:pt idx="519">
                  <c:v>5200.0</c:v>
                </c:pt>
                <c:pt idx="520">
                  <c:v>5210.0</c:v>
                </c:pt>
                <c:pt idx="521">
                  <c:v>5220.0</c:v>
                </c:pt>
                <c:pt idx="522">
                  <c:v>5230.0</c:v>
                </c:pt>
                <c:pt idx="523">
                  <c:v>5240.0</c:v>
                </c:pt>
                <c:pt idx="524">
                  <c:v>5250.0</c:v>
                </c:pt>
                <c:pt idx="525">
                  <c:v>5260.0</c:v>
                </c:pt>
                <c:pt idx="526">
                  <c:v>5270.0</c:v>
                </c:pt>
                <c:pt idx="527">
                  <c:v>5280.0</c:v>
                </c:pt>
                <c:pt idx="528">
                  <c:v>5290.0</c:v>
                </c:pt>
                <c:pt idx="529">
                  <c:v>5300.0</c:v>
                </c:pt>
                <c:pt idx="530">
                  <c:v>5310.0</c:v>
                </c:pt>
                <c:pt idx="531">
                  <c:v>5320.0</c:v>
                </c:pt>
                <c:pt idx="532">
                  <c:v>5330.0</c:v>
                </c:pt>
                <c:pt idx="533">
                  <c:v>5340.0</c:v>
                </c:pt>
                <c:pt idx="534">
                  <c:v>5350.0</c:v>
                </c:pt>
                <c:pt idx="535">
                  <c:v>5360.0</c:v>
                </c:pt>
                <c:pt idx="536">
                  <c:v>5370.0</c:v>
                </c:pt>
                <c:pt idx="537">
                  <c:v>5380.0</c:v>
                </c:pt>
                <c:pt idx="538">
                  <c:v>5390.0</c:v>
                </c:pt>
                <c:pt idx="539">
                  <c:v>5400.0</c:v>
                </c:pt>
                <c:pt idx="540">
                  <c:v>5410.0</c:v>
                </c:pt>
                <c:pt idx="541">
                  <c:v>5420.0</c:v>
                </c:pt>
                <c:pt idx="542">
                  <c:v>5430.0</c:v>
                </c:pt>
                <c:pt idx="543">
                  <c:v>5440.0</c:v>
                </c:pt>
                <c:pt idx="544">
                  <c:v>5450.0</c:v>
                </c:pt>
                <c:pt idx="545">
                  <c:v>5460.0</c:v>
                </c:pt>
                <c:pt idx="546">
                  <c:v>5470.0</c:v>
                </c:pt>
                <c:pt idx="547">
                  <c:v>5480.0</c:v>
                </c:pt>
                <c:pt idx="548">
                  <c:v>5490.0</c:v>
                </c:pt>
                <c:pt idx="549">
                  <c:v>5500.0</c:v>
                </c:pt>
                <c:pt idx="550">
                  <c:v>5510.0</c:v>
                </c:pt>
                <c:pt idx="551">
                  <c:v>5520.0</c:v>
                </c:pt>
                <c:pt idx="552">
                  <c:v>5530.0</c:v>
                </c:pt>
                <c:pt idx="553">
                  <c:v>5540.0</c:v>
                </c:pt>
                <c:pt idx="554">
                  <c:v>5550.0</c:v>
                </c:pt>
                <c:pt idx="555">
                  <c:v>5560.0</c:v>
                </c:pt>
                <c:pt idx="556">
                  <c:v>5570.0</c:v>
                </c:pt>
                <c:pt idx="557">
                  <c:v>5580.0</c:v>
                </c:pt>
                <c:pt idx="558">
                  <c:v>5590.0</c:v>
                </c:pt>
                <c:pt idx="559">
                  <c:v>5600.0</c:v>
                </c:pt>
                <c:pt idx="560">
                  <c:v>5610.0</c:v>
                </c:pt>
                <c:pt idx="561">
                  <c:v>5620.0</c:v>
                </c:pt>
                <c:pt idx="562">
                  <c:v>5630.0</c:v>
                </c:pt>
                <c:pt idx="563">
                  <c:v>5640.0</c:v>
                </c:pt>
                <c:pt idx="564">
                  <c:v>5650.0</c:v>
                </c:pt>
                <c:pt idx="565">
                  <c:v>5660.0</c:v>
                </c:pt>
                <c:pt idx="566">
                  <c:v>5670.0</c:v>
                </c:pt>
                <c:pt idx="567">
                  <c:v>5680.0</c:v>
                </c:pt>
                <c:pt idx="568">
                  <c:v>5690.0</c:v>
                </c:pt>
                <c:pt idx="569">
                  <c:v>5700.0</c:v>
                </c:pt>
                <c:pt idx="570">
                  <c:v>5710.0</c:v>
                </c:pt>
                <c:pt idx="571">
                  <c:v>5720.0</c:v>
                </c:pt>
                <c:pt idx="572">
                  <c:v>5730.0</c:v>
                </c:pt>
                <c:pt idx="573">
                  <c:v>5740.0</c:v>
                </c:pt>
                <c:pt idx="574">
                  <c:v>5750.0</c:v>
                </c:pt>
                <c:pt idx="575">
                  <c:v>5760.0</c:v>
                </c:pt>
                <c:pt idx="576">
                  <c:v>5770.0</c:v>
                </c:pt>
                <c:pt idx="577">
                  <c:v>5780.0</c:v>
                </c:pt>
                <c:pt idx="578">
                  <c:v>5790.0</c:v>
                </c:pt>
                <c:pt idx="579">
                  <c:v>5800.0</c:v>
                </c:pt>
                <c:pt idx="580">
                  <c:v>5810.0</c:v>
                </c:pt>
                <c:pt idx="581">
                  <c:v>5820.0</c:v>
                </c:pt>
                <c:pt idx="582">
                  <c:v>5830.0</c:v>
                </c:pt>
                <c:pt idx="583">
                  <c:v>5840.0</c:v>
                </c:pt>
                <c:pt idx="584">
                  <c:v>5850.0</c:v>
                </c:pt>
                <c:pt idx="585">
                  <c:v>5860.0</c:v>
                </c:pt>
                <c:pt idx="586">
                  <c:v>5870.0</c:v>
                </c:pt>
                <c:pt idx="587">
                  <c:v>5880.0</c:v>
                </c:pt>
                <c:pt idx="588">
                  <c:v>5890.0</c:v>
                </c:pt>
                <c:pt idx="589">
                  <c:v>5900.0</c:v>
                </c:pt>
                <c:pt idx="590">
                  <c:v>5910.0</c:v>
                </c:pt>
                <c:pt idx="591">
                  <c:v>5920.0</c:v>
                </c:pt>
                <c:pt idx="592">
                  <c:v>5930.0</c:v>
                </c:pt>
                <c:pt idx="593">
                  <c:v>5940.0</c:v>
                </c:pt>
                <c:pt idx="594">
                  <c:v>5950.0</c:v>
                </c:pt>
                <c:pt idx="595">
                  <c:v>5960.0</c:v>
                </c:pt>
                <c:pt idx="596">
                  <c:v>5970.0</c:v>
                </c:pt>
                <c:pt idx="597">
                  <c:v>5980.0</c:v>
                </c:pt>
                <c:pt idx="598">
                  <c:v>5990.0</c:v>
                </c:pt>
                <c:pt idx="599">
                  <c:v>6000.0</c:v>
                </c:pt>
                <c:pt idx="600">
                  <c:v>6010.0</c:v>
                </c:pt>
                <c:pt idx="601">
                  <c:v>6020.0</c:v>
                </c:pt>
                <c:pt idx="602">
                  <c:v>6030.0</c:v>
                </c:pt>
                <c:pt idx="603">
                  <c:v>6040.0</c:v>
                </c:pt>
                <c:pt idx="604">
                  <c:v>6050.0</c:v>
                </c:pt>
                <c:pt idx="605">
                  <c:v>6060.0</c:v>
                </c:pt>
                <c:pt idx="606">
                  <c:v>6070.0</c:v>
                </c:pt>
                <c:pt idx="607">
                  <c:v>6080.0</c:v>
                </c:pt>
                <c:pt idx="608">
                  <c:v>6090.0</c:v>
                </c:pt>
                <c:pt idx="609">
                  <c:v>6100.0</c:v>
                </c:pt>
                <c:pt idx="610">
                  <c:v>6110.0</c:v>
                </c:pt>
                <c:pt idx="611">
                  <c:v>6120.0</c:v>
                </c:pt>
                <c:pt idx="612">
                  <c:v>6130.0</c:v>
                </c:pt>
                <c:pt idx="613">
                  <c:v>6140.0</c:v>
                </c:pt>
                <c:pt idx="614">
                  <c:v>6150.0</c:v>
                </c:pt>
                <c:pt idx="615">
                  <c:v>6160.0</c:v>
                </c:pt>
                <c:pt idx="616">
                  <c:v>6170.0</c:v>
                </c:pt>
                <c:pt idx="617">
                  <c:v>6180.0</c:v>
                </c:pt>
                <c:pt idx="618">
                  <c:v>6190.0</c:v>
                </c:pt>
                <c:pt idx="619">
                  <c:v>6200.0</c:v>
                </c:pt>
                <c:pt idx="620">
                  <c:v>6210.0</c:v>
                </c:pt>
                <c:pt idx="621">
                  <c:v>6220.0</c:v>
                </c:pt>
                <c:pt idx="622">
                  <c:v>6230.0</c:v>
                </c:pt>
                <c:pt idx="623">
                  <c:v>6240.0</c:v>
                </c:pt>
                <c:pt idx="624">
                  <c:v>6250.0</c:v>
                </c:pt>
                <c:pt idx="625">
                  <c:v>6260.0</c:v>
                </c:pt>
                <c:pt idx="626">
                  <c:v>6270.0</c:v>
                </c:pt>
                <c:pt idx="627">
                  <c:v>6280.0</c:v>
                </c:pt>
                <c:pt idx="628">
                  <c:v>6290.0</c:v>
                </c:pt>
                <c:pt idx="629">
                  <c:v>6300.0</c:v>
                </c:pt>
                <c:pt idx="630">
                  <c:v>6310.0</c:v>
                </c:pt>
                <c:pt idx="631">
                  <c:v>6320.0</c:v>
                </c:pt>
                <c:pt idx="632">
                  <c:v>6330.0</c:v>
                </c:pt>
                <c:pt idx="633">
                  <c:v>6340.0</c:v>
                </c:pt>
                <c:pt idx="634">
                  <c:v>6350.0</c:v>
                </c:pt>
                <c:pt idx="635">
                  <c:v>6360.0</c:v>
                </c:pt>
                <c:pt idx="636">
                  <c:v>6370.0</c:v>
                </c:pt>
                <c:pt idx="637">
                  <c:v>6380.0</c:v>
                </c:pt>
                <c:pt idx="638">
                  <c:v>6390.0</c:v>
                </c:pt>
                <c:pt idx="639">
                  <c:v>6400.0</c:v>
                </c:pt>
                <c:pt idx="640">
                  <c:v>6410.0</c:v>
                </c:pt>
                <c:pt idx="641">
                  <c:v>6420.0</c:v>
                </c:pt>
                <c:pt idx="642">
                  <c:v>6430.0</c:v>
                </c:pt>
                <c:pt idx="643">
                  <c:v>6440.0</c:v>
                </c:pt>
                <c:pt idx="644">
                  <c:v>6450.0</c:v>
                </c:pt>
                <c:pt idx="645">
                  <c:v>6460.0</c:v>
                </c:pt>
                <c:pt idx="646">
                  <c:v>6470.0</c:v>
                </c:pt>
                <c:pt idx="647">
                  <c:v>6480.0</c:v>
                </c:pt>
                <c:pt idx="648">
                  <c:v>6490.0</c:v>
                </c:pt>
                <c:pt idx="649">
                  <c:v>6500.0</c:v>
                </c:pt>
                <c:pt idx="650">
                  <c:v>6510.0</c:v>
                </c:pt>
                <c:pt idx="651">
                  <c:v>6520.0</c:v>
                </c:pt>
                <c:pt idx="652">
                  <c:v>6530.0</c:v>
                </c:pt>
                <c:pt idx="653">
                  <c:v>6540.0</c:v>
                </c:pt>
                <c:pt idx="654">
                  <c:v>6550.0</c:v>
                </c:pt>
                <c:pt idx="655">
                  <c:v>6560.0</c:v>
                </c:pt>
                <c:pt idx="656">
                  <c:v>6570.0</c:v>
                </c:pt>
                <c:pt idx="657">
                  <c:v>6580.0</c:v>
                </c:pt>
                <c:pt idx="658">
                  <c:v>6590.0</c:v>
                </c:pt>
                <c:pt idx="659">
                  <c:v>6600.0</c:v>
                </c:pt>
                <c:pt idx="660">
                  <c:v>6610.0</c:v>
                </c:pt>
                <c:pt idx="661">
                  <c:v>6620.0</c:v>
                </c:pt>
                <c:pt idx="662">
                  <c:v>6630.0</c:v>
                </c:pt>
                <c:pt idx="663">
                  <c:v>6640.0</c:v>
                </c:pt>
                <c:pt idx="664">
                  <c:v>6650.0</c:v>
                </c:pt>
                <c:pt idx="665">
                  <c:v>6660.0</c:v>
                </c:pt>
                <c:pt idx="666">
                  <c:v>6670.0</c:v>
                </c:pt>
                <c:pt idx="667">
                  <c:v>6680.0</c:v>
                </c:pt>
                <c:pt idx="668">
                  <c:v>6690.0</c:v>
                </c:pt>
                <c:pt idx="669">
                  <c:v>6700.0</c:v>
                </c:pt>
                <c:pt idx="670">
                  <c:v>6710.0</c:v>
                </c:pt>
                <c:pt idx="671">
                  <c:v>6720.0</c:v>
                </c:pt>
                <c:pt idx="672">
                  <c:v>6730.0</c:v>
                </c:pt>
                <c:pt idx="673">
                  <c:v>6740.0</c:v>
                </c:pt>
                <c:pt idx="674">
                  <c:v>6750.0</c:v>
                </c:pt>
                <c:pt idx="675">
                  <c:v>6760.0</c:v>
                </c:pt>
                <c:pt idx="676">
                  <c:v>6770.0</c:v>
                </c:pt>
                <c:pt idx="677">
                  <c:v>6780.0</c:v>
                </c:pt>
                <c:pt idx="678">
                  <c:v>6790.0</c:v>
                </c:pt>
                <c:pt idx="679">
                  <c:v>6800.0</c:v>
                </c:pt>
                <c:pt idx="680">
                  <c:v>6810.0</c:v>
                </c:pt>
                <c:pt idx="681">
                  <c:v>6820.0</c:v>
                </c:pt>
                <c:pt idx="682">
                  <c:v>6830.0</c:v>
                </c:pt>
                <c:pt idx="683">
                  <c:v>6840.0</c:v>
                </c:pt>
                <c:pt idx="684">
                  <c:v>6850.0</c:v>
                </c:pt>
                <c:pt idx="685">
                  <c:v>6860.0</c:v>
                </c:pt>
                <c:pt idx="686">
                  <c:v>6870.0</c:v>
                </c:pt>
                <c:pt idx="687">
                  <c:v>6880.0</c:v>
                </c:pt>
                <c:pt idx="688">
                  <c:v>6890.0</c:v>
                </c:pt>
                <c:pt idx="689">
                  <c:v>6900.0</c:v>
                </c:pt>
                <c:pt idx="690">
                  <c:v>6910.0</c:v>
                </c:pt>
                <c:pt idx="691">
                  <c:v>6920.0</c:v>
                </c:pt>
                <c:pt idx="692">
                  <c:v>6930.0</c:v>
                </c:pt>
                <c:pt idx="693">
                  <c:v>6940.0</c:v>
                </c:pt>
                <c:pt idx="694">
                  <c:v>6950.0</c:v>
                </c:pt>
                <c:pt idx="695">
                  <c:v>6960.0</c:v>
                </c:pt>
                <c:pt idx="696">
                  <c:v>6970.0</c:v>
                </c:pt>
                <c:pt idx="697">
                  <c:v>6980.0</c:v>
                </c:pt>
                <c:pt idx="698">
                  <c:v>6990.0</c:v>
                </c:pt>
                <c:pt idx="699">
                  <c:v>7000.0</c:v>
                </c:pt>
                <c:pt idx="700">
                  <c:v>7010.0</c:v>
                </c:pt>
                <c:pt idx="701">
                  <c:v>7020.0</c:v>
                </c:pt>
                <c:pt idx="702">
                  <c:v>7030.0</c:v>
                </c:pt>
                <c:pt idx="703">
                  <c:v>7040.0</c:v>
                </c:pt>
                <c:pt idx="704">
                  <c:v>7050.0</c:v>
                </c:pt>
                <c:pt idx="705">
                  <c:v>7060.0</c:v>
                </c:pt>
                <c:pt idx="706">
                  <c:v>7070.0</c:v>
                </c:pt>
                <c:pt idx="707">
                  <c:v>7080.0</c:v>
                </c:pt>
                <c:pt idx="708">
                  <c:v>7090.0</c:v>
                </c:pt>
                <c:pt idx="709">
                  <c:v>7100.0</c:v>
                </c:pt>
                <c:pt idx="710">
                  <c:v>7110.0</c:v>
                </c:pt>
                <c:pt idx="711">
                  <c:v>7120.0</c:v>
                </c:pt>
                <c:pt idx="712">
                  <c:v>7130.0</c:v>
                </c:pt>
                <c:pt idx="713">
                  <c:v>7140.0</c:v>
                </c:pt>
                <c:pt idx="714">
                  <c:v>7150.0</c:v>
                </c:pt>
                <c:pt idx="715">
                  <c:v>7160.0</c:v>
                </c:pt>
                <c:pt idx="716">
                  <c:v>7170.0</c:v>
                </c:pt>
                <c:pt idx="717">
                  <c:v>7180.0</c:v>
                </c:pt>
                <c:pt idx="718">
                  <c:v>7190.0</c:v>
                </c:pt>
                <c:pt idx="719">
                  <c:v>7200.0</c:v>
                </c:pt>
                <c:pt idx="720">
                  <c:v>7210.0</c:v>
                </c:pt>
                <c:pt idx="721">
                  <c:v>7220.0</c:v>
                </c:pt>
                <c:pt idx="722">
                  <c:v>7230.0</c:v>
                </c:pt>
                <c:pt idx="723">
                  <c:v>7240.0</c:v>
                </c:pt>
                <c:pt idx="724">
                  <c:v>7250.0</c:v>
                </c:pt>
                <c:pt idx="725">
                  <c:v>7260.0</c:v>
                </c:pt>
                <c:pt idx="726">
                  <c:v>7270.0</c:v>
                </c:pt>
                <c:pt idx="727">
                  <c:v>7280.0</c:v>
                </c:pt>
                <c:pt idx="728">
                  <c:v>7290.0</c:v>
                </c:pt>
                <c:pt idx="729">
                  <c:v>7300.0</c:v>
                </c:pt>
                <c:pt idx="730">
                  <c:v>7310.0</c:v>
                </c:pt>
                <c:pt idx="731">
                  <c:v>7320.0</c:v>
                </c:pt>
                <c:pt idx="732">
                  <c:v>7330.0</c:v>
                </c:pt>
                <c:pt idx="733">
                  <c:v>7340.0</c:v>
                </c:pt>
                <c:pt idx="734">
                  <c:v>7350.0</c:v>
                </c:pt>
                <c:pt idx="735">
                  <c:v>7360.0</c:v>
                </c:pt>
                <c:pt idx="736">
                  <c:v>7370.0</c:v>
                </c:pt>
                <c:pt idx="737">
                  <c:v>7380.0</c:v>
                </c:pt>
                <c:pt idx="738">
                  <c:v>7390.0</c:v>
                </c:pt>
                <c:pt idx="739">
                  <c:v>7400.0</c:v>
                </c:pt>
                <c:pt idx="740">
                  <c:v>7410.0</c:v>
                </c:pt>
                <c:pt idx="741">
                  <c:v>7420.0</c:v>
                </c:pt>
                <c:pt idx="742">
                  <c:v>7430.0</c:v>
                </c:pt>
                <c:pt idx="743">
                  <c:v>7440.0</c:v>
                </c:pt>
                <c:pt idx="744">
                  <c:v>7450.0</c:v>
                </c:pt>
                <c:pt idx="745">
                  <c:v>7460.0</c:v>
                </c:pt>
                <c:pt idx="746">
                  <c:v>7470.0</c:v>
                </c:pt>
                <c:pt idx="747">
                  <c:v>7480.0</c:v>
                </c:pt>
                <c:pt idx="748">
                  <c:v>7490.0</c:v>
                </c:pt>
                <c:pt idx="749">
                  <c:v>7500.0</c:v>
                </c:pt>
                <c:pt idx="750">
                  <c:v>7510.0</c:v>
                </c:pt>
                <c:pt idx="751">
                  <c:v>7520.0</c:v>
                </c:pt>
                <c:pt idx="752">
                  <c:v>7530.0</c:v>
                </c:pt>
                <c:pt idx="753">
                  <c:v>7540.0</c:v>
                </c:pt>
                <c:pt idx="754">
                  <c:v>7550.0</c:v>
                </c:pt>
                <c:pt idx="755">
                  <c:v>7560.0</c:v>
                </c:pt>
                <c:pt idx="756">
                  <c:v>7570.0</c:v>
                </c:pt>
                <c:pt idx="757">
                  <c:v>7580.0</c:v>
                </c:pt>
                <c:pt idx="758">
                  <c:v>7590.0</c:v>
                </c:pt>
                <c:pt idx="759">
                  <c:v>7600.0</c:v>
                </c:pt>
                <c:pt idx="760">
                  <c:v>7610.0</c:v>
                </c:pt>
                <c:pt idx="761">
                  <c:v>7620.0</c:v>
                </c:pt>
                <c:pt idx="762">
                  <c:v>7630.0</c:v>
                </c:pt>
                <c:pt idx="763">
                  <c:v>7640.0</c:v>
                </c:pt>
                <c:pt idx="764">
                  <c:v>7650.0</c:v>
                </c:pt>
                <c:pt idx="765">
                  <c:v>7660.0</c:v>
                </c:pt>
                <c:pt idx="766">
                  <c:v>7670.0</c:v>
                </c:pt>
                <c:pt idx="767">
                  <c:v>7680.0</c:v>
                </c:pt>
                <c:pt idx="768">
                  <c:v>7690.0</c:v>
                </c:pt>
                <c:pt idx="769">
                  <c:v>7700.0</c:v>
                </c:pt>
                <c:pt idx="770">
                  <c:v>7710.0</c:v>
                </c:pt>
                <c:pt idx="771">
                  <c:v>7720.0</c:v>
                </c:pt>
                <c:pt idx="772">
                  <c:v>7730.0</c:v>
                </c:pt>
                <c:pt idx="773">
                  <c:v>7740.0</c:v>
                </c:pt>
                <c:pt idx="774">
                  <c:v>7750.0</c:v>
                </c:pt>
                <c:pt idx="775">
                  <c:v>7760.0</c:v>
                </c:pt>
                <c:pt idx="776">
                  <c:v>7770.0</c:v>
                </c:pt>
                <c:pt idx="777">
                  <c:v>7780.0</c:v>
                </c:pt>
                <c:pt idx="778">
                  <c:v>7790.0</c:v>
                </c:pt>
                <c:pt idx="779">
                  <c:v>7800.0</c:v>
                </c:pt>
                <c:pt idx="780">
                  <c:v>7810.0</c:v>
                </c:pt>
                <c:pt idx="781">
                  <c:v>7820.0</c:v>
                </c:pt>
                <c:pt idx="782">
                  <c:v>7830.0</c:v>
                </c:pt>
                <c:pt idx="783">
                  <c:v>7840.0</c:v>
                </c:pt>
                <c:pt idx="784">
                  <c:v>7850.0</c:v>
                </c:pt>
                <c:pt idx="785">
                  <c:v>7860.0</c:v>
                </c:pt>
                <c:pt idx="786">
                  <c:v>7870.0</c:v>
                </c:pt>
                <c:pt idx="787">
                  <c:v>7880.0</c:v>
                </c:pt>
                <c:pt idx="788">
                  <c:v>7890.0</c:v>
                </c:pt>
                <c:pt idx="789">
                  <c:v>7900.0</c:v>
                </c:pt>
                <c:pt idx="790">
                  <c:v>7910.0</c:v>
                </c:pt>
                <c:pt idx="791">
                  <c:v>7920.0</c:v>
                </c:pt>
                <c:pt idx="792">
                  <c:v>7930.0</c:v>
                </c:pt>
                <c:pt idx="793">
                  <c:v>7940.0</c:v>
                </c:pt>
                <c:pt idx="794">
                  <c:v>7950.0</c:v>
                </c:pt>
                <c:pt idx="795">
                  <c:v>7960.0</c:v>
                </c:pt>
                <c:pt idx="796">
                  <c:v>7970.0</c:v>
                </c:pt>
                <c:pt idx="797">
                  <c:v>7980.0</c:v>
                </c:pt>
                <c:pt idx="798">
                  <c:v>7990.0</c:v>
                </c:pt>
                <c:pt idx="799">
                  <c:v>8000.0</c:v>
                </c:pt>
                <c:pt idx="800">
                  <c:v>8010.0</c:v>
                </c:pt>
                <c:pt idx="801">
                  <c:v>8020.0</c:v>
                </c:pt>
                <c:pt idx="802">
                  <c:v>8030.0</c:v>
                </c:pt>
                <c:pt idx="803">
                  <c:v>8040.0</c:v>
                </c:pt>
                <c:pt idx="804">
                  <c:v>8050.0</c:v>
                </c:pt>
                <c:pt idx="805">
                  <c:v>8060.0</c:v>
                </c:pt>
                <c:pt idx="806">
                  <c:v>8070.0</c:v>
                </c:pt>
                <c:pt idx="807">
                  <c:v>8080.0</c:v>
                </c:pt>
                <c:pt idx="808">
                  <c:v>8090.0</c:v>
                </c:pt>
                <c:pt idx="809">
                  <c:v>8100.0</c:v>
                </c:pt>
                <c:pt idx="810">
                  <c:v>8110.0</c:v>
                </c:pt>
                <c:pt idx="811">
                  <c:v>8120.0</c:v>
                </c:pt>
                <c:pt idx="812">
                  <c:v>8130.0</c:v>
                </c:pt>
                <c:pt idx="813">
                  <c:v>8140.0</c:v>
                </c:pt>
                <c:pt idx="814">
                  <c:v>8150.0</c:v>
                </c:pt>
                <c:pt idx="815">
                  <c:v>8160.0</c:v>
                </c:pt>
                <c:pt idx="816">
                  <c:v>8170.0</c:v>
                </c:pt>
                <c:pt idx="817">
                  <c:v>8180.0</c:v>
                </c:pt>
                <c:pt idx="818">
                  <c:v>8190.0</c:v>
                </c:pt>
                <c:pt idx="819">
                  <c:v>8200.0</c:v>
                </c:pt>
                <c:pt idx="820">
                  <c:v>8210.0</c:v>
                </c:pt>
                <c:pt idx="821">
                  <c:v>8220.0</c:v>
                </c:pt>
                <c:pt idx="822">
                  <c:v>8230.0</c:v>
                </c:pt>
                <c:pt idx="823">
                  <c:v>8240.0</c:v>
                </c:pt>
                <c:pt idx="824">
                  <c:v>8250.0</c:v>
                </c:pt>
                <c:pt idx="825">
                  <c:v>8260.0</c:v>
                </c:pt>
                <c:pt idx="826">
                  <c:v>8270.0</c:v>
                </c:pt>
                <c:pt idx="827">
                  <c:v>8280.0</c:v>
                </c:pt>
                <c:pt idx="828">
                  <c:v>8290.0</c:v>
                </c:pt>
                <c:pt idx="829">
                  <c:v>8300.0</c:v>
                </c:pt>
                <c:pt idx="830">
                  <c:v>8310.0</c:v>
                </c:pt>
                <c:pt idx="831">
                  <c:v>8320.0</c:v>
                </c:pt>
                <c:pt idx="832">
                  <c:v>8330.0</c:v>
                </c:pt>
                <c:pt idx="833">
                  <c:v>8340.0</c:v>
                </c:pt>
                <c:pt idx="834">
                  <c:v>8350.0</c:v>
                </c:pt>
                <c:pt idx="835">
                  <c:v>8360.0</c:v>
                </c:pt>
                <c:pt idx="836">
                  <c:v>8370.0</c:v>
                </c:pt>
                <c:pt idx="837">
                  <c:v>8380.0</c:v>
                </c:pt>
                <c:pt idx="838">
                  <c:v>8390.0</c:v>
                </c:pt>
                <c:pt idx="839">
                  <c:v>8400.0</c:v>
                </c:pt>
                <c:pt idx="840">
                  <c:v>8410.0</c:v>
                </c:pt>
                <c:pt idx="841">
                  <c:v>8420.0</c:v>
                </c:pt>
                <c:pt idx="842">
                  <c:v>8430.0</c:v>
                </c:pt>
                <c:pt idx="843">
                  <c:v>8440.0</c:v>
                </c:pt>
                <c:pt idx="844">
                  <c:v>8450.0</c:v>
                </c:pt>
                <c:pt idx="845">
                  <c:v>8460.0</c:v>
                </c:pt>
                <c:pt idx="846">
                  <c:v>8470.0</c:v>
                </c:pt>
                <c:pt idx="847">
                  <c:v>8480.0</c:v>
                </c:pt>
                <c:pt idx="848">
                  <c:v>8490.0</c:v>
                </c:pt>
                <c:pt idx="849">
                  <c:v>8500.0</c:v>
                </c:pt>
                <c:pt idx="850">
                  <c:v>8510.0</c:v>
                </c:pt>
                <c:pt idx="851">
                  <c:v>8520.0</c:v>
                </c:pt>
                <c:pt idx="852">
                  <c:v>8530.0</c:v>
                </c:pt>
                <c:pt idx="853">
                  <c:v>8540.0</c:v>
                </c:pt>
                <c:pt idx="854">
                  <c:v>8550.0</c:v>
                </c:pt>
                <c:pt idx="855">
                  <c:v>8560.0</c:v>
                </c:pt>
                <c:pt idx="856">
                  <c:v>8570.0</c:v>
                </c:pt>
                <c:pt idx="857">
                  <c:v>8580.0</c:v>
                </c:pt>
                <c:pt idx="858">
                  <c:v>8590.0</c:v>
                </c:pt>
                <c:pt idx="859">
                  <c:v>8600.0</c:v>
                </c:pt>
                <c:pt idx="860">
                  <c:v>8610.0</c:v>
                </c:pt>
                <c:pt idx="861">
                  <c:v>8620.0</c:v>
                </c:pt>
                <c:pt idx="862">
                  <c:v>8630.0</c:v>
                </c:pt>
                <c:pt idx="863">
                  <c:v>8640.0</c:v>
                </c:pt>
                <c:pt idx="864">
                  <c:v>8650.0</c:v>
                </c:pt>
                <c:pt idx="865">
                  <c:v>8660.0</c:v>
                </c:pt>
                <c:pt idx="866">
                  <c:v>8670.0</c:v>
                </c:pt>
                <c:pt idx="867">
                  <c:v>8680.0</c:v>
                </c:pt>
                <c:pt idx="868">
                  <c:v>8690.0</c:v>
                </c:pt>
                <c:pt idx="869">
                  <c:v>8700.0</c:v>
                </c:pt>
                <c:pt idx="870">
                  <c:v>8710.0</c:v>
                </c:pt>
                <c:pt idx="871">
                  <c:v>8720.0</c:v>
                </c:pt>
                <c:pt idx="872">
                  <c:v>8730.0</c:v>
                </c:pt>
                <c:pt idx="873">
                  <c:v>8740.0</c:v>
                </c:pt>
                <c:pt idx="874">
                  <c:v>8750.0</c:v>
                </c:pt>
                <c:pt idx="875">
                  <c:v>8760.0</c:v>
                </c:pt>
                <c:pt idx="876">
                  <c:v>8770.0</c:v>
                </c:pt>
                <c:pt idx="877">
                  <c:v>8780.0</c:v>
                </c:pt>
                <c:pt idx="878">
                  <c:v>8790.0</c:v>
                </c:pt>
                <c:pt idx="879">
                  <c:v>8800.0</c:v>
                </c:pt>
                <c:pt idx="880">
                  <c:v>8810.0</c:v>
                </c:pt>
                <c:pt idx="881">
                  <c:v>8820.0</c:v>
                </c:pt>
                <c:pt idx="882">
                  <c:v>8830.0</c:v>
                </c:pt>
                <c:pt idx="883">
                  <c:v>8840.0</c:v>
                </c:pt>
                <c:pt idx="884">
                  <c:v>8850.0</c:v>
                </c:pt>
                <c:pt idx="885">
                  <c:v>8860.0</c:v>
                </c:pt>
                <c:pt idx="886">
                  <c:v>8870.0</c:v>
                </c:pt>
                <c:pt idx="887">
                  <c:v>8880.0</c:v>
                </c:pt>
                <c:pt idx="888">
                  <c:v>8890.0</c:v>
                </c:pt>
                <c:pt idx="889">
                  <c:v>8900.0</c:v>
                </c:pt>
                <c:pt idx="890">
                  <c:v>8910.0</c:v>
                </c:pt>
                <c:pt idx="891">
                  <c:v>8920.0</c:v>
                </c:pt>
                <c:pt idx="892">
                  <c:v>8930.0</c:v>
                </c:pt>
                <c:pt idx="893">
                  <c:v>8940.0</c:v>
                </c:pt>
                <c:pt idx="894">
                  <c:v>8950.0</c:v>
                </c:pt>
                <c:pt idx="895">
                  <c:v>8960.0</c:v>
                </c:pt>
                <c:pt idx="896">
                  <c:v>8970.0</c:v>
                </c:pt>
                <c:pt idx="897">
                  <c:v>8980.0</c:v>
                </c:pt>
                <c:pt idx="898">
                  <c:v>8990.0</c:v>
                </c:pt>
                <c:pt idx="899">
                  <c:v>9000.0</c:v>
                </c:pt>
                <c:pt idx="900">
                  <c:v>9010.0</c:v>
                </c:pt>
                <c:pt idx="901">
                  <c:v>9020.0</c:v>
                </c:pt>
                <c:pt idx="902">
                  <c:v>9030.0</c:v>
                </c:pt>
                <c:pt idx="903">
                  <c:v>9040.0</c:v>
                </c:pt>
                <c:pt idx="904">
                  <c:v>9050.0</c:v>
                </c:pt>
                <c:pt idx="905">
                  <c:v>9060.0</c:v>
                </c:pt>
                <c:pt idx="906">
                  <c:v>9070.0</c:v>
                </c:pt>
                <c:pt idx="907">
                  <c:v>9080.0</c:v>
                </c:pt>
                <c:pt idx="908">
                  <c:v>9090.0</c:v>
                </c:pt>
                <c:pt idx="909">
                  <c:v>9100.0</c:v>
                </c:pt>
                <c:pt idx="910">
                  <c:v>9110.0</c:v>
                </c:pt>
                <c:pt idx="911">
                  <c:v>9120.0</c:v>
                </c:pt>
                <c:pt idx="912">
                  <c:v>9130.0</c:v>
                </c:pt>
                <c:pt idx="913">
                  <c:v>9140.0</c:v>
                </c:pt>
                <c:pt idx="914">
                  <c:v>9150.0</c:v>
                </c:pt>
                <c:pt idx="915">
                  <c:v>9160.0</c:v>
                </c:pt>
                <c:pt idx="916">
                  <c:v>9170.0</c:v>
                </c:pt>
                <c:pt idx="917">
                  <c:v>9180.0</c:v>
                </c:pt>
                <c:pt idx="918">
                  <c:v>9190.0</c:v>
                </c:pt>
                <c:pt idx="919">
                  <c:v>9200.0</c:v>
                </c:pt>
                <c:pt idx="920">
                  <c:v>9210.0</c:v>
                </c:pt>
                <c:pt idx="921">
                  <c:v>9220.0</c:v>
                </c:pt>
                <c:pt idx="922">
                  <c:v>9230.0</c:v>
                </c:pt>
                <c:pt idx="923">
                  <c:v>9240.0</c:v>
                </c:pt>
                <c:pt idx="924">
                  <c:v>9250.0</c:v>
                </c:pt>
                <c:pt idx="925">
                  <c:v>9260.0</c:v>
                </c:pt>
                <c:pt idx="926">
                  <c:v>9270.0</c:v>
                </c:pt>
                <c:pt idx="927">
                  <c:v>9280.0</c:v>
                </c:pt>
                <c:pt idx="928">
                  <c:v>9290.0</c:v>
                </c:pt>
                <c:pt idx="929">
                  <c:v>9300.0</c:v>
                </c:pt>
                <c:pt idx="930">
                  <c:v>9310.0</c:v>
                </c:pt>
                <c:pt idx="931">
                  <c:v>9320.0</c:v>
                </c:pt>
                <c:pt idx="932">
                  <c:v>9330.0</c:v>
                </c:pt>
                <c:pt idx="933">
                  <c:v>9340.0</c:v>
                </c:pt>
                <c:pt idx="934">
                  <c:v>9350.0</c:v>
                </c:pt>
                <c:pt idx="935">
                  <c:v>9360.0</c:v>
                </c:pt>
                <c:pt idx="936">
                  <c:v>9370.0</c:v>
                </c:pt>
                <c:pt idx="937">
                  <c:v>9380.0</c:v>
                </c:pt>
                <c:pt idx="938">
                  <c:v>9390.0</c:v>
                </c:pt>
                <c:pt idx="939">
                  <c:v>9400.0</c:v>
                </c:pt>
                <c:pt idx="940">
                  <c:v>9410.0</c:v>
                </c:pt>
                <c:pt idx="941">
                  <c:v>9420.0</c:v>
                </c:pt>
                <c:pt idx="942">
                  <c:v>9430.0</c:v>
                </c:pt>
                <c:pt idx="943">
                  <c:v>9440.0</c:v>
                </c:pt>
                <c:pt idx="944">
                  <c:v>9450.0</c:v>
                </c:pt>
                <c:pt idx="945">
                  <c:v>9460.0</c:v>
                </c:pt>
                <c:pt idx="946">
                  <c:v>9470.0</c:v>
                </c:pt>
                <c:pt idx="947">
                  <c:v>9480.0</c:v>
                </c:pt>
                <c:pt idx="948">
                  <c:v>9490.0</c:v>
                </c:pt>
                <c:pt idx="949">
                  <c:v>9500.0</c:v>
                </c:pt>
                <c:pt idx="950">
                  <c:v>9510.0</c:v>
                </c:pt>
                <c:pt idx="951">
                  <c:v>9520.0</c:v>
                </c:pt>
                <c:pt idx="952">
                  <c:v>9530.0</c:v>
                </c:pt>
                <c:pt idx="953">
                  <c:v>9540.0</c:v>
                </c:pt>
                <c:pt idx="954">
                  <c:v>9550.0</c:v>
                </c:pt>
                <c:pt idx="955">
                  <c:v>9560.0</c:v>
                </c:pt>
                <c:pt idx="956">
                  <c:v>9570.0</c:v>
                </c:pt>
                <c:pt idx="957">
                  <c:v>9580.0</c:v>
                </c:pt>
                <c:pt idx="958">
                  <c:v>9590.0</c:v>
                </c:pt>
                <c:pt idx="959">
                  <c:v>9600.0</c:v>
                </c:pt>
                <c:pt idx="960">
                  <c:v>9610.0</c:v>
                </c:pt>
                <c:pt idx="961">
                  <c:v>9620.0</c:v>
                </c:pt>
                <c:pt idx="962">
                  <c:v>9630.0</c:v>
                </c:pt>
                <c:pt idx="963">
                  <c:v>9640.0</c:v>
                </c:pt>
                <c:pt idx="964">
                  <c:v>9650.0</c:v>
                </c:pt>
                <c:pt idx="965">
                  <c:v>9660.0</c:v>
                </c:pt>
                <c:pt idx="966">
                  <c:v>9670.0</c:v>
                </c:pt>
                <c:pt idx="967">
                  <c:v>9680.0</c:v>
                </c:pt>
                <c:pt idx="968">
                  <c:v>9690.0</c:v>
                </c:pt>
                <c:pt idx="969">
                  <c:v>9700.0</c:v>
                </c:pt>
                <c:pt idx="970">
                  <c:v>9710.0</c:v>
                </c:pt>
                <c:pt idx="971">
                  <c:v>9720.0</c:v>
                </c:pt>
                <c:pt idx="972">
                  <c:v>9730.0</c:v>
                </c:pt>
                <c:pt idx="973">
                  <c:v>9740.0</c:v>
                </c:pt>
                <c:pt idx="974">
                  <c:v>9750.0</c:v>
                </c:pt>
                <c:pt idx="975">
                  <c:v>9760.0</c:v>
                </c:pt>
                <c:pt idx="976">
                  <c:v>9770.0</c:v>
                </c:pt>
                <c:pt idx="977">
                  <c:v>9780.0</c:v>
                </c:pt>
                <c:pt idx="978">
                  <c:v>9790.0</c:v>
                </c:pt>
                <c:pt idx="979">
                  <c:v>9800.0</c:v>
                </c:pt>
                <c:pt idx="980">
                  <c:v>9810.0</c:v>
                </c:pt>
                <c:pt idx="981">
                  <c:v>9820.0</c:v>
                </c:pt>
                <c:pt idx="982">
                  <c:v>9830.0</c:v>
                </c:pt>
                <c:pt idx="983">
                  <c:v>9840.0</c:v>
                </c:pt>
                <c:pt idx="984">
                  <c:v>9850.0</c:v>
                </c:pt>
                <c:pt idx="985">
                  <c:v>9860.0</c:v>
                </c:pt>
                <c:pt idx="986">
                  <c:v>9870.0</c:v>
                </c:pt>
                <c:pt idx="987">
                  <c:v>9880.0</c:v>
                </c:pt>
                <c:pt idx="988">
                  <c:v>9890.0</c:v>
                </c:pt>
                <c:pt idx="989">
                  <c:v>9900.0</c:v>
                </c:pt>
                <c:pt idx="990">
                  <c:v>9910.0</c:v>
                </c:pt>
                <c:pt idx="991">
                  <c:v>9920.0</c:v>
                </c:pt>
                <c:pt idx="992">
                  <c:v>9930.0</c:v>
                </c:pt>
                <c:pt idx="993">
                  <c:v>9940.0</c:v>
                </c:pt>
                <c:pt idx="994">
                  <c:v>9950.0</c:v>
                </c:pt>
                <c:pt idx="995">
                  <c:v>9960.0</c:v>
                </c:pt>
                <c:pt idx="996">
                  <c:v>9970.0</c:v>
                </c:pt>
                <c:pt idx="997">
                  <c:v>9980.0</c:v>
                </c:pt>
                <c:pt idx="998">
                  <c:v>9990.0</c:v>
                </c:pt>
                <c:pt idx="999">
                  <c:v>10000.0</c:v>
                </c:pt>
                <c:pt idx="1000">
                  <c:v>10010.0</c:v>
                </c:pt>
                <c:pt idx="1001">
                  <c:v>10020.0</c:v>
                </c:pt>
                <c:pt idx="1002">
                  <c:v>10030.0</c:v>
                </c:pt>
                <c:pt idx="1003">
                  <c:v>10040.0</c:v>
                </c:pt>
                <c:pt idx="1004">
                  <c:v>10050.0</c:v>
                </c:pt>
                <c:pt idx="1005">
                  <c:v>10060.0</c:v>
                </c:pt>
                <c:pt idx="1006">
                  <c:v>10070.0</c:v>
                </c:pt>
                <c:pt idx="1007">
                  <c:v>10080.0</c:v>
                </c:pt>
                <c:pt idx="1008">
                  <c:v>10090.0</c:v>
                </c:pt>
                <c:pt idx="1009">
                  <c:v>10100.0</c:v>
                </c:pt>
                <c:pt idx="1010">
                  <c:v>10110.0</c:v>
                </c:pt>
                <c:pt idx="1011">
                  <c:v>10120.0</c:v>
                </c:pt>
                <c:pt idx="1012">
                  <c:v>10130.0</c:v>
                </c:pt>
                <c:pt idx="1013">
                  <c:v>10140.0</c:v>
                </c:pt>
                <c:pt idx="1014">
                  <c:v>10150.0</c:v>
                </c:pt>
                <c:pt idx="1015">
                  <c:v>10160.0</c:v>
                </c:pt>
                <c:pt idx="1016">
                  <c:v>10170.0</c:v>
                </c:pt>
                <c:pt idx="1017">
                  <c:v>10180.0</c:v>
                </c:pt>
                <c:pt idx="1018">
                  <c:v>10190.0</c:v>
                </c:pt>
                <c:pt idx="1019">
                  <c:v>10200.0</c:v>
                </c:pt>
                <c:pt idx="1020">
                  <c:v>10210.0</c:v>
                </c:pt>
                <c:pt idx="1021">
                  <c:v>10220.0</c:v>
                </c:pt>
                <c:pt idx="1022">
                  <c:v>10230.0</c:v>
                </c:pt>
                <c:pt idx="1023">
                  <c:v>10240.0</c:v>
                </c:pt>
                <c:pt idx="1024">
                  <c:v>10250.0</c:v>
                </c:pt>
                <c:pt idx="1025">
                  <c:v>10260.0</c:v>
                </c:pt>
                <c:pt idx="1026">
                  <c:v>10270.0</c:v>
                </c:pt>
                <c:pt idx="1027">
                  <c:v>10280.0</c:v>
                </c:pt>
                <c:pt idx="1028">
                  <c:v>10290.0</c:v>
                </c:pt>
                <c:pt idx="1029">
                  <c:v>10300.0</c:v>
                </c:pt>
                <c:pt idx="1030">
                  <c:v>10310.0</c:v>
                </c:pt>
                <c:pt idx="1031">
                  <c:v>10320.0</c:v>
                </c:pt>
                <c:pt idx="1032">
                  <c:v>10330.0</c:v>
                </c:pt>
                <c:pt idx="1033">
                  <c:v>10340.0</c:v>
                </c:pt>
                <c:pt idx="1034">
                  <c:v>10350.0</c:v>
                </c:pt>
                <c:pt idx="1035">
                  <c:v>10360.0</c:v>
                </c:pt>
                <c:pt idx="1036">
                  <c:v>10370.0</c:v>
                </c:pt>
                <c:pt idx="1037">
                  <c:v>10380.0</c:v>
                </c:pt>
                <c:pt idx="1038">
                  <c:v>10390.0</c:v>
                </c:pt>
                <c:pt idx="1039">
                  <c:v>10400.0</c:v>
                </c:pt>
                <c:pt idx="1040">
                  <c:v>10410.0</c:v>
                </c:pt>
                <c:pt idx="1041">
                  <c:v>10420.0</c:v>
                </c:pt>
                <c:pt idx="1042">
                  <c:v>10430.0</c:v>
                </c:pt>
                <c:pt idx="1043">
                  <c:v>10440.0</c:v>
                </c:pt>
                <c:pt idx="1044">
                  <c:v>10450.0</c:v>
                </c:pt>
                <c:pt idx="1045">
                  <c:v>10460.0</c:v>
                </c:pt>
                <c:pt idx="1046">
                  <c:v>10470.0</c:v>
                </c:pt>
                <c:pt idx="1047">
                  <c:v>10480.0</c:v>
                </c:pt>
                <c:pt idx="1048">
                  <c:v>10490.0</c:v>
                </c:pt>
                <c:pt idx="1049">
                  <c:v>10500.0</c:v>
                </c:pt>
                <c:pt idx="1050">
                  <c:v>10510.0</c:v>
                </c:pt>
                <c:pt idx="1051">
                  <c:v>10520.0</c:v>
                </c:pt>
                <c:pt idx="1052">
                  <c:v>10530.0</c:v>
                </c:pt>
                <c:pt idx="1053">
                  <c:v>10540.0</c:v>
                </c:pt>
                <c:pt idx="1054">
                  <c:v>10550.0</c:v>
                </c:pt>
                <c:pt idx="1055">
                  <c:v>10560.0</c:v>
                </c:pt>
                <c:pt idx="1056">
                  <c:v>10570.0</c:v>
                </c:pt>
                <c:pt idx="1057">
                  <c:v>10580.0</c:v>
                </c:pt>
                <c:pt idx="1058">
                  <c:v>10590.0</c:v>
                </c:pt>
                <c:pt idx="1059">
                  <c:v>10600.0</c:v>
                </c:pt>
                <c:pt idx="1060">
                  <c:v>10610.0</c:v>
                </c:pt>
                <c:pt idx="1061">
                  <c:v>10620.0</c:v>
                </c:pt>
                <c:pt idx="1062">
                  <c:v>10630.0</c:v>
                </c:pt>
                <c:pt idx="1063">
                  <c:v>10640.0</c:v>
                </c:pt>
                <c:pt idx="1064">
                  <c:v>10650.0</c:v>
                </c:pt>
                <c:pt idx="1065">
                  <c:v>10660.0</c:v>
                </c:pt>
                <c:pt idx="1066">
                  <c:v>10670.0</c:v>
                </c:pt>
                <c:pt idx="1067">
                  <c:v>10680.0</c:v>
                </c:pt>
                <c:pt idx="1068">
                  <c:v>10690.0</c:v>
                </c:pt>
                <c:pt idx="1069">
                  <c:v>10700.0</c:v>
                </c:pt>
                <c:pt idx="1070">
                  <c:v>10710.0</c:v>
                </c:pt>
                <c:pt idx="1071">
                  <c:v>10720.0</c:v>
                </c:pt>
                <c:pt idx="1072">
                  <c:v>10730.0</c:v>
                </c:pt>
                <c:pt idx="1073">
                  <c:v>10740.0</c:v>
                </c:pt>
                <c:pt idx="1074">
                  <c:v>10750.0</c:v>
                </c:pt>
                <c:pt idx="1075">
                  <c:v>10760.0</c:v>
                </c:pt>
                <c:pt idx="1076">
                  <c:v>10770.0</c:v>
                </c:pt>
                <c:pt idx="1077">
                  <c:v>10780.0</c:v>
                </c:pt>
                <c:pt idx="1078">
                  <c:v>10790.0</c:v>
                </c:pt>
                <c:pt idx="1079">
                  <c:v>10800.0</c:v>
                </c:pt>
                <c:pt idx="1080">
                  <c:v>10810.0</c:v>
                </c:pt>
                <c:pt idx="1081">
                  <c:v>10820.0</c:v>
                </c:pt>
                <c:pt idx="1082">
                  <c:v>10830.0</c:v>
                </c:pt>
                <c:pt idx="1083">
                  <c:v>10840.0</c:v>
                </c:pt>
                <c:pt idx="1084">
                  <c:v>10850.0</c:v>
                </c:pt>
                <c:pt idx="1085">
                  <c:v>10860.0</c:v>
                </c:pt>
                <c:pt idx="1086">
                  <c:v>10870.0</c:v>
                </c:pt>
                <c:pt idx="1087">
                  <c:v>10880.0</c:v>
                </c:pt>
                <c:pt idx="1088">
                  <c:v>10890.0</c:v>
                </c:pt>
                <c:pt idx="1089">
                  <c:v>10900.0</c:v>
                </c:pt>
                <c:pt idx="1090">
                  <c:v>10910.0</c:v>
                </c:pt>
                <c:pt idx="1091">
                  <c:v>10920.0</c:v>
                </c:pt>
                <c:pt idx="1092">
                  <c:v>10930.0</c:v>
                </c:pt>
                <c:pt idx="1093">
                  <c:v>10940.0</c:v>
                </c:pt>
                <c:pt idx="1094">
                  <c:v>10950.0</c:v>
                </c:pt>
                <c:pt idx="1095">
                  <c:v>10960.0</c:v>
                </c:pt>
                <c:pt idx="1096">
                  <c:v>10970.0</c:v>
                </c:pt>
                <c:pt idx="1097">
                  <c:v>10980.0</c:v>
                </c:pt>
                <c:pt idx="1098">
                  <c:v>10990.0</c:v>
                </c:pt>
                <c:pt idx="1099">
                  <c:v>11000.0</c:v>
                </c:pt>
                <c:pt idx="1100">
                  <c:v>11010.0</c:v>
                </c:pt>
                <c:pt idx="1101">
                  <c:v>11020.0</c:v>
                </c:pt>
                <c:pt idx="1102">
                  <c:v>11030.0</c:v>
                </c:pt>
                <c:pt idx="1103">
                  <c:v>11040.0</c:v>
                </c:pt>
                <c:pt idx="1104">
                  <c:v>11050.0</c:v>
                </c:pt>
                <c:pt idx="1105">
                  <c:v>11060.0</c:v>
                </c:pt>
                <c:pt idx="1106">
                  <c:v>11070.0</c:v>
                </c:pt>
                <c:pt idx="1107">
                  <c:v>11080.0</c:v>
                </c:pt>
                <c:pt idx="1108">
                  <c:v>11090.0</c:v>
                </c:pt>
                <c:pt idx="1109">
                  <c:v>11100.0</c:v>
                </c:pt>
                <c:pt idx="1110">
                  <c:v>11110.0</c:v>
                </c:pt>
                <c:pt idx="1111">
                  <c:v>11120.0</c:v>
                </c:pt>
                <c:pt idx="1112">
                  <c:v>11130.0</c:v>
                </c:pt>
                <c:pt idx="1113">
                  <c:v>11140.0</c:v>
                </c:pt>
                <c:pt idx="1114">
                  <c:v>11150.0</c:v>
                </c:pt>
                <c:pt idx="1115">
                  <c:v>11160.0</c:v>
                </c:pt>
                <c:pt idx="1116">
                  <c:v>11170.0</c:v>
                </c:pt>
                <c:pt idx="1117">
                  <c:v>11180.0</c:v>
                </c:pt>
                <c:pt idx="1118">
                  <c:v>11190.0</c:v>
                </c:pt>
                <c:pt idx="1119">
                  <c:v>11200.0</c:v>
                </c:pt>
                <c:pt idx="1120">
                  <c:v>11210.0</c:v>
                </c:pt>
                <c:pt idx="1121">
                  <c:v>11220.0</c:v>
                </c:pt>
                <c:pt idx="1122">
                  <c:v>11230.0</c:v>
                </c:pt>
                <c:pt idx="1123">
                  <c:v>11240.0</c:v>
                </c:pt>
                <c:pt idx="1124">
                  <c:v>11250.0</c:v>
                </c:pt>
                <c:pt idx="1125">
                  <c:v>11260.0</c:v>
                </c:pt>
                <c:pt idx="1126">
                  <c:v>11270.0</c:v>
                </c:pt>
                <c:pt idx="1127">
                  <c:v>11280.0</c:v>
                </c:pt>
                <c:pt idx="1128">
                  <c:v>11290.0</c:v>
                </c:pt>
                <c:pt idx="1129">
                  <c:v>11300.0</c:v>
                </c:pt>
                <c:pt idx="1130">
                  <c:v>11310.0</c:v>
                </c:pt>
                <c:pt idx="1131">
                  <c:v>11320.0</c:v>
                </c:pt>
                <c:pt idx="1132">
                  <c:v>11330.0</c:v>
                </c:pt>
                <c:pt idx="1133">
                  <c:v>11340.0</c:v>
                </c:pt>
                <c:pt idx="1134">
                  <c:v>11350.0</c:v>
                </c:pt>
                <c:pt idx="1135">
                  <c:v>11360.0</c:v>
                </c:pt>
                <c:pt idx="1136">
                  <c:v>11370.0</c:v>
                </c:pt>
                <c:pt idx="1137">
                  <c:v>11380.0</c:v>
                </c:pt>
                <c:pt idx="1138">
                  <c:v>11390.0</c:v>
                </c:pt>
                <c:pt idx="1139">
                  <c:v>11400.0</c:v>
                </c:pt>
                <c:pt idx="1140">
                  <c:v>11410.0</c:v>
                </c:pt>
                <c:pt idx="1141">
                  <c:v>11420.0</c:v>
                </c:pt>
                <c:pt idx="1142">
                  <c:v>11430.0</c:v>
                </c:pt>
                <c:pt idx="1143">
                  <c:v>11440.0</c:v>
                </c:pt>
                <c:pt idx="1144">
                  <c:v>11450.0</c:v>
                </c:pt>
                <c:pt idx="1145">
                  <c:v>11460.0</c:v>
                </c:pt>
                <c:pt idx="1146">
                  <c:v>11470.0</c:v>
                </c:pt>
                <c:pt idx="1147">
                  <c:v>11480.0</c:v>
                </c:pt>
                <c:pt idx="1148">
                  <c:v>11490.0</c:v>
                </c:pt>
                <c:pt idx="1149">
                  <c:v>11500.0</c:v>
                </c:pt>
                <c:pt idx="1150">
                  <c:v>11510.0</c:v>
                </c:pt>
                <c:pt idx="1151">
                  <c:v>11520.0</c:v>
                </c:pt>
                <c:pt idx="1152">
                  <c:v>11530.0</c:v>
                </c:pt>
                <c:pt idx="1153">
                  <c:v>11540.0</c:v>
                </c:pt>
                <c:pt idx="1154">
                  <c:v>11550.0</c:v>
                </c:pt>
                <c:pt idx="1155">
                  <c:v>11560.0</c:v>
                </c:pt>
                <c:pt idx="1156">
                  <c:v>11570.0</c:v>
                </c:pt>
                <c:pt idx="1157">
                  <c:v>11580.0</c:v>
                </c:pt>
                <c:pt idx="1158">
                  <c:v>11590.0</c:v>
                </c:pt>
                <c:pt idx="1159">
                  <c:v>11600.0</c:v>
                </c:pt>
                <c:pt idx="1160">
                  <c:v>11610.0</c:v>
                </c:pt>
                <c:pt idx="1161">
                  <c:v>11620.0</c:v>
                </c:pt>
                <c:pt idx="1162">
                  <c:v>11630.0</c:v>
                </c:pt>
                <c:pt idx="1163">
                  <c:v>11640.0</c:v>
                </c:pt>
                <c:pt idx="1164">
                  <c:v>11650.0</c:v>
                </c:pt>
                <c:pt idx="1165">
                  <c:v>11660.0</c:v>
                </c:pt>
                <c:pt idx="1166">
                  <c:v>11670.0</c:v>
                </c:pt>
                <c:pt idx="1167">
                  <c:v>11680.0</c:v>
                </c:pt>
                <c:pt idx="1168">
                  <c:v>11690.0</c:v>
                </c:pt>
                <c:pt idx="1169">
                  <c:v>11700.0</c:v>
                </c:pt>
                <c:pt idx="1170">
                  <c:v>11710.0</c:v>
                </c:pt>
                <c:pt idx="1171">
                  <c:v>11720.0</c:v>
                </c:pt>
                <c:pt idx="1172">
                  <c:v>11730.0</c:v>
                </c:pt>
                <c:pt idx="1173">
                  <c:v>11740.0</c:v>
                </c:pt>
                <c:pt idx="1174">
                  <c:v>11750.0</c:v>
                </c:pt>
                <c:pt idx="1175">
                  <c:v>11760.0</c:v>
                </c:pt>
                <c:pt idx="1176">
                  <c:v>11770.0</c:v>
                </c:pt>
                <c:pt idx="1177">
                  <c:v>11780.0</c:v>
                </c:pt>
                <c:pt idx="1178">
                  <c:v>11790.0</c:v>
                </c:pt>
                <c:pt idx="1179">
                  <c:v>11800.0</c:v>
                </c:pt>
                <c:pt idx="1180">
                  <c:v>11810.0</c:v>
                </c:pt>
                <c:pt idx="1181">
                  <c:v>11820.0</c:v>
                </c:pt>
                <c:pt idx="1182">
                  <c:v>11830.0</c:v>
                </c:pt>
                <c:pt idx="1183">
                  <c:v>11840.0</c:v>
                </c:pt>
                <c:pt idx="1184">
                  <c:v>11850.0</c:v>
                </c:pt>
                <c:pt idx="1185">
                  <c:v>11860.0</c:v>
                </c:pt>
                <c:pt idx="1186">
                  <c:v>11870.0</c:v>
                </c:pt>
                <c:pt idx="1187">
                  <c:v>11880.0</c:v>
                </c:pt>
                <c:pt idx="1188">
                  <c:v>11890.0</c:v>
                </c:pt>
                <c:pt idx="1189">
                  <c:v>11900.0</c:v>
                </c:pt>
                <c:pt idx="1190">
                  <c:v>11910.0</c:v>
                </c:pt>
                <c:pt idx="1191">
                  <c:v>11920.0</c:v>
                </c:pt>
                <c:pt idx="1192">
                  <c:v>11930.0</c:v>
                </c:pt>
                <c:pt idx="1193">
                  <c:v>11940.0</c:v>
                </c:pt>
                <c:pt idx="1194">
                  <c:v>11950.0</c:v>
                </c:pt>
                <c:pt idx="1195">
                  <c:v>11960.0</c:v>
                </c:pt>
                <c:pt idx="1196">
                  <c:v>11970.0</c:v>
                </c:pt>
                <c:pt idx="1197">
                  <c:v>11980.0</c:v>
                </c:pt>
                <c:pt idx="1198">
                  <c:v>11990.0</c:v>
                </c:pt>
                <c:pt idx="1199">
                  <c:v>12000.0</c:v>
                </c:pt>
                <c:pt idx="1200">
                  <c:v>12010.0</c:v>
                </c:pt>
                <c:pt idx="1201">
                  <c:v>12020.0</c:v>
                </c:pt>
                <c:pt idx="1202">
                  <c:v>12030.0</c:v>
                </c:pt>
                <c:pt idx="1203">
                  <c:v>12040.0</c:v>
                </c:pt>
                <c:pt idx="1204">
                  <c:v>12050.0</c:v>
                </c:pt>
                <c:pt idx="1205">
                  <c:v>12060.0</c:v>
                </c:pt>
                <c:pt idx="1206">
                  <c:v>12070.0</c:v>
                </c:pt>
                <c:pt idx="1207">
                  <c:v>12080.0</c:v>
                </c:pt>
                <c:pt idx="1208">
                  <c:v>12090.0</c:v>
                </c:pt>
                <c:pt idx="1209">
                  <c:v>12100.0</c:v>
                </c:pt>
                <c:pt idx="1210">
                  <c:v>12110.0</c:v>
                </c:pt>
                <c:pt idx="1211">
                  <c:v>12120.0</c:v>
                </c:pt>
                <c:pt idx="1212">
                  <c:v>12130.0</c:v>
                </c:pt>
                <c:pt idx="1213">
                  <c:v>12140.0</c:v>
                </c:pt>
                <c:pt idx="1214">
                  <c:v>12150.0</c:v>
                </c:pt>
                <c:pt idx="1215">
                  <c:v>12160.0</c:v>
                </c:pt>
                <c:pt idx="1216">
                  <c:v>12170.0</c:v>
                </c:pt>
                <c:pt idx="1217">
                  <c:v>12180.0</c:v>
                </c:pt>
                <c:pt idx="1218">
                  <c:v>12190.0</c:v>
                </c:pt>
                <c:pt idx="1219">
                  <c:v>12200.0</c:v>
                </c:pt>
                <c:pt idx="1220">
                  <c:v>12210.0</c:v>
                </c:pt>
                <c:pt idx="1221">
                  <c:v>12220.0</c:v>
                </c:pt>
                <c:pt idx="1222">
                  <c:v>12230.0</c:v>
                </c:pt>
                <c:pt idx="1223">
                  <c:v>12240.0</c:v>
                </c:pt>
                <c:pt idx="1224">
                  <c:v>12250.0</c:v>
                </c:pt>
                <c:pt idx="1225">
                  <c:v>12260.0</c:v>
                </c:pt>
                <c:pt idx="1226">
                  <c:v>12270.0</c:v>
                </c:pt>
                <c:pt idx="1227">
                  <c:v>12280.0</c:v>
                </c:pt>
                <c:pt idx="1228">
                  <c:v>12290.0</c:v>
                </c:pt>
                <c:pt idx="1229">
                  <c:v>12300.0</c:v>
                </c:pt>
                <c:pt idx="1230">
                  <c:v>12310.0</c:v>
                </c:pt>
                <c:pt idx="1231">
                  <c:v>12320.0</c:v>
                </c:pt>
                <c:pt idx="1232">
                  <c:v>12330.0</c:v>
                </c:pt>
                <c:pt idx="1233">
                  <c:v>12340.0</c:v>
                </c:pt>
                <c:pt idx="1234">
                  <c:v>12350.0</c:v>
                </c:pt>
                <c:pt idx="1235">
                  <c:v>12360.0</c:v>
                </c:pt>
                <c:pt idx="1236">
                  <c:v>12370.0</c:v>
                </c:pt>
                <c:pt idx="1237">
                  <c:v>12380.0</c:v>
                </c:pt>
                <c:pt idx="1238">
                  <c:v>12390.0</c:v>
                </c:pt>
                <c:pt idx="1239">
                  <c:v>12400.0</c:v>
                </c:pt>
                <c:pt idx="1240">
                  <c:v>12410.0</c:v>
                </c:pt>
                <c:pt idx="1241">
                  <c:v>12420.0</c:v>
                </c:pt>
                <c:pt idx="1242">
                  <c:v>12430.0</c:v>
                </c:pt>
                <c:pt idx="1243">
                  <c:v>12440.0</c:v>
                </c:pt>
                <c:pt idx="1244">
                  <c:v>12450.0</c:v>
                </c:pt>
                <c:pt idx="1245">
                  <c:v>12460.0</c:v>
                </c:pt>
                <c:pt idx="1246">
                  <c:v>12470.0</c:v>
                </c:pt>
                <c:pt idx="1247">
                  <c:v>12480.0</c:v>
                </c:pt>
                <c:pt idx="1248">
                  <c:v>12490.0</c:v>
                </c:pt>
                <c:pt idx="1249">
                  <c:v>12500.0</c:v>
                </c:pt>
                <c:pt idx="1250">
                  <c:v>12510.0</c:v>
                </c:pt>
                <c:pt idx="1251">
                  <c:v>12520.0</c:v>
                </c:pt>
                <c:pt idx="1252">
                  <c:v>12530.0</c:v>
                </c:pt>
                <c:pt idx="1253">
                  <c:v>12540.0</c:v>
                </c:pt>
                <c:pt idx="1254">
                  <c:v>12550.0</c:v>
                </c:pt>
                <c:pt idx="1255">
                  <c:v>12560.0</c:v>
                </c:pt>
                <c:pt idx="1256">
                  <c:v>12570.0</c:v>
                </c:pt>
                <c:pt idx="1257">
                  <c:v>12580.0</c:v>
                </c:pt>
                <c:pt idx="1258">
                  <c:v>12590.0</c:v>
                </c:pt>
                <c:pt idx="1259">
                  <c:v>12600.0</c:v>
                </c:pt>
                <c:pt idx="1260">
                  <c:v>12610.0</c:v>
                </c:pt>
                <c:pt idx="1261">
                  <c:v>12620.0</c:v>
                </c:pt>
                <c:pt idx="1262">
                  <c:v>12630.0</c:v>
                </c:pt>
                <c:pt idx="1263">
                  <c:v>12640.0</c:v>
                </c:pt>
                <c:pt idx="1264">
                  <c:v>12650.0</c:v>
                </c:pt>
                <c:pt idx="1265">
                  <c:v>12660.0</c:v>
                </c:pt>
                <c:pt idx="1266">
                  <c:v>12670.0</c:v>
                </c:pt>
                <c:pt idx="1267">
                  <c:v>12680.0</c:v>
                </c:pt>
                <c:pt idx="1268">
                  <c:v>12690.0</c:v>
                </c:pt>
                <c:pt idx="1269">
                  <c:v>12700.0</c:v>
                </c:pt>
                <c:pt idx="1270">
                  <c:v>12710.0</c:v>
                </c:pt>
                <c:pt idx="1271">
                  <c:v>12720.0</c:v>
                </c:pt>
                <c:pt idx="1272">
                  <c:v>12730.0</c:v>
                </c:pt>
                <c:pt idx="1273">
                  <c:v>12740.0</c:v>
                </c:pt>
                <c:pt idx="1274">
                  <c:v>12750.0</c:v>
                </c:pt>
                <c:pt idx="1275">
                  <c:v>12760.0</c:v>
                </c:pt>
                <c:pt idx="1276">
                  <c:v>12770.0</c:v>
                </c:pt>
                <c:pt idx="1277">
                  <c:v>12780.0</c:v>
                </c:pt>
                <c:pt idx="1278">
                  <c:v>12790.0</c:v>
                </c:pt>
                <c:pt idx="1279">
                  <c:v>12800.0</c:v>
                </c:pt>
                <c:pt idx="1280">
                  <c:v>12810.0</c:v>
                </c:pt>
                <c:pt idx="1281">
                  <c:v>12820.0</c:v>
                </c:pt>
                <c:pt idx="1282">
                  <c:v>12830.0</c:v>
                </c:pt>
                <c:pt idx="1283">
                  <c:v>12840.0</c:v>
                </c:pt>
                <c:pt idx="1284">
                  <c:v>12850.0</c:v>
                </c:pt>
                <c:pt idx="1285">
                  <c:v>12860.0</c:v>
                </c:pt>
                <c:pt idx="1286">
                  <c:v>12870.0</c:v>
                </c:pt>
                <c:pt idx="1287">
                  <c:v>12880.0</c:v>
                </c:pt>
                <c:pt idx="1288">
                  <c:v>12890.0</c:v>
                </c:pt>
                <c:pt idx="1289">
                  <c:v>12900.0</c:v>
                </c:pt>
                <c:pt idx="1290">
                  <c:v>12910.0</c:v>
                </c:pt>
                <c:pt idx="1291">
                  <c:v>12920.0</c:v>
                </c:pt>
                <c:pt idx="1292">
                  <c:v>12930.0</c:v>
                </c:pt>
                <c:pt idx="1293">
                  <c:v>12940.0</c:v>
                </c:pt>
                <c:pt idx="1294">
                  <c:v>12950.0</c:v>
                </c:pt>
                <c:pt idx="1295">
                  <c:v>12960.0</c:v>
                </c:pt>
                <c:pt idx="1296">
                  <c:v>12970.0</c:v>
                </c:pt>
                <c:pt idx="1297">
                  <c:v>12980.0</c:v>
                </c:pt>
                <c:pt idx="1298">
                  <c:v>12990.0</c:v>
                </c:pt>
                <c:pt idx="1299">
                  <c:v>13000.0</c:v>
                </c:pt>
                <c:pt idx="1300">
                  <c:v>13010.0</c:v>
                </c:pt>
                <c:pt idx="1301">
                  <c:v>13020.0</c:v>
                </c:pt>
                <c:pt idx="1302">
                  <c:v>13030.0</c:v>
                </c:pt>
                <c:pt idx="1303">
                  <c:v>13040.0</c:v>
                </c:pt>
                <c:pt idx="1304">
                  <c:v>13050.0</c:v>
                </c:pt>
                <c:pt idx="1305">
                  <c:v>13060.0</c:v>
                </c:pt>
                <c:pt idx="1306">
                  <c:v>13070.0</c:v>
                </c:pt>
                <c:pt idx="1307">
                  <c:v>13080.0</c:v>
                </c:pt>
                <c:pt idx="1308">
                  <c:v>13090.0</c:v>
                </c:pt>
                <c:pt idx="1309">
                  <c:v>13100.0</c:v>
                </c:pt>
                <c:pt idx="1310">
                  <c:v>13110.0</c:v>
                </c:pt>
                <c:pt idx="1311">
                  <c:v>13120.0</c:v>
                </c:pt>
                <c:pt idx="1312">
                  <c:v>13130.0</c:v>
                </c:pt>
                <c:pt idx="1313">
                  <c:v>13140.0</c:v>
                </c:pt>
                <c:pt idx="1314">
                  <c:v>13150.0</c:v>
                </c:pt>
                <c:pt idx="1315">
                  <c:v>13160.0</c:v>
                </c:pt>
                <c:pt idx="1316">
                  <c:v>13170.0</c:v>
                </c:pt>
                <c:pt idx="1317">
                  <c:v>13180.0</c:v>
                </c:pt>
                <c:pt idx="1318">
                  <c:v>13190.0</c:v>
                </c:pt>
                <c:pt idx="1319">
                  <c:v>13200.0</c:v>
                </c:pt>
                <c:pt idx="1320">
                  <c:v>13210.0</c:v>
                </c:pt>
                <c:pt idx="1321">
                  <c:v>13220.0</c:v>
                </c:pt>
                <c:pt idx="1322">
                  <c:v>13230.0</c:v>
                </c:pt>
                <c:pt idx="1323">
                  <c:v>13240.0</c:v>
                </c:pt>
                <c:pt idx="1324">
                  <c:v>13250.0</c:v>
                </c:pt>
                <c:pt idx="1325">
                  <c:v>13260.0</c:v>
                </c:pt>
                <c:pt idx="1326">
                  <c:v>13270.0</c:v>
                </c:pt>
                <c:pt idx="1327">
                  <c:v>13280.0</c:v>
                </c:pt>
                <c:pt idx="1328">
                  <c:v>13290.0</c:v>
                </c:pt>
                <c:pt idx="1329">
                  <c:v>13300.0</c:v>
                </c:pt>
                <c:pt idx="1330">
                  <c:v>13310.0</c:v>
                </c:pt>
                <c:pt idx="1331">
                  <c:v>13320.0</c:v>
                </c:pt>
                <c:pt idx="1332">
                  <c:v>13330.0</c:v>
                </c:pt>
                <c:pt idx="1333">
                  <c:v>13340.0</c:v>
                </c:pt>
                <c:pt idx="1334">
                  <c:v>13350.0</c:v>
                </c:pt>
                <c:pt idx="1335">
                  <c:v>13360.0</c:v>
                </c:pt>
                <c:pt idx="1336">
                  <c:v>13370.0</c:v>
                </c:pt>
                <c:pt idx="1337">
                  <c:v>13380.0</c:v>
                </c:pt>
                <c:pt idx="1338">
                  <c:v>13390.0</c:v>
                </c:pt>
                <c:pt idx="1339">
                  <c:v>13400.0</c:v>
                </c:pt>
                <c:pt idx="1340">
                  <c:v>13410.0</c:v>
                </c:pt>
                <c:pt idx="1341">
                  <c:v>13420.0</c:v>
                </c:pt>
                <c:pt idx="1342">
                  <c:v>13430.0</c:v>
                </c:pt>
                <c:pt idx="1343">
                  <c:v>13440.0</c:v>
                </c:pt>
                <c:pt idx="1344">
                  <c:v>13450.0</c:v>
                </c:pt>
                <c:pt idx="1345">
                  <c:v>13460.0</c:v>
                </c:pt>
                <c:pt idx="1346">
                  <c:v>13470.0</c:v>
                </c:pt>
                <c:pt idx="1347">
                  <c:v>13480.0</c:v>
                </c:pt>
                <c:pt idx="1348">
                  <c:v>13490.0</c:v>
                </c:pt>
                <c:pt idx="1349">
                  <c:v>13500.0</c:v>
                </c:pt>
                <c:pt idx="1350">
                  <c:v>13510.0</c:v>
                </c:pt>
                <c:pt idx="1351">
                  <c:v>13520.0</c:v>
                </c:pt>
                <c:pt idx="1352">
                  <c:v>13530.0</c:v>
                </c:pt>
                <c:pt idx="1353">
                  <c:v>13540.0</c:v>
                </c:pt>
                <c:pt idx="1354">
                  <c:v>13550.0</c:v>
                </c:pt>
                <c:pt idx="1355">
                  <c:v>13560.0</c:v>
                </c:pt>
                <c:pt idx="1356">
                  <c:v>13570.0</c:v>
                </c:pt>
                <c:pt idx="1357">
                  <c:v>13580.0</c:v>
                </c:pt>
                <c:pt idx="1358">
                  <c:v>13590.0</c:v>
                </c:pt>
                <c:pt idx="1359">
                  <c:v>13600.0</c:v>
                </c:pt>
                <c:pt idx="1360">
                  <c:v>13610.0</c:v>
                </c:pt>
                <c:pt idx="1361">
                  <c:v>13620.0</c:v>
                </c:pt>
                <c:pt idx="1362">
                  <c:v>13630.0</c:v>
                </c:pt>
                <c:pt idx="1363">
                  <c:v>13640.0</c:v>
                </c:pt>
                <c:pt idx="1364">
                  <c:v>13650.0</c:v>
                </c:pt>
                <c:pt idx="1365">
                  <c:v>13660.0</c:v>
                </c:pt>
                <c:pt idx="1366">
                  <c:v>13670.0</c:v>
                </c:pt>
                <c:pt idx="1367">
                  <c:v>13680.0</c:v>
                </c:pt>
                <c:pt idx="1368">
                  <c:v>13690.0</c:v>
                </c:pt>
                <c:pt idx="1369">
                  <c:v>13700.0</c:v>
                </c:pt>
                <c:pt idx="1370">
                  <c:v>13710.0</c:v>
                </c:pt>
                <c:pt idx="1371">
                  <c:v>13720.0</c:v>
                </c:pt>
                <c:pt idx="1372">
                  <c:v>13730.0</c:v>
                </c:pt>
                <c:pt idx="1373">
                  <c:v>13740.0</c:v>
                </c:pt>
                <c:pt idx="1374">
                  <c:v>13750.0</c:v>
                </c:pt>
                <c:pt idx="1375">
                  <c:v>13760.0</c:v>
                </c:pt>
                <c:pt idx="1376">
                  <c:v>13770.0</c:v>
                </c:pt>
                <c:pt idx="1377">
                  <c:v>13780.0</c:v>
                </c:pt>
                <c:pt idx="1378">
                  <c:v>13790.0</c:v>
                </c:pt>
                <c:pt idx="1379">
                  <c:v>13800.0</c:v>
                </c:pt>
                <c:pt idx="1380">
                  <c:v>13810.0</c:v>
                </c:pt>
                <c:pt idx="1381">
                  <c:v>13820.0</c:v>
                </c:pt>
                <c:pt idx="1382">
                  <c:v>13830.0</c:v>
                </c:pt>
                <c:pt idx="1383">
                  <c:v>13840.0</c:v>
                </c:pt>
                <c:pt idx="1384">
                  <c:v>13850.0</c:v>
                </c:pt>
                <c:pt idx="1385">
                  <c:v>13860.0</c:v>
                </c:pt>
                <c:pt idx="1386">
                  <c:v>13870.0</c:v>
                </c:pt>
                <c:pt idx="1387">
                  <c:v>13880.0</c:v>
                </c:pt>
                <c:pt idx="1388">
                  <c:v>13890.0</c:v>
                </c:pt>
                <c:pt idx="1389">
                  <c:v>13900.0</c:v>
                </c:pt>
                <c:pt idx="1390">
                  <c:v>13910.0</c:v>
                </c:pt>
                <c:pt idx="1391">
                  <c:v>13920.0</c:v>
                </c:pt>
                <c:pt idx="1392">
                  <c:v>13930.0</c:v>
                </c:pt>
                <c:pt idx="1393">
                  <c:v>13940.0</c:v>
                </c:pt>
                <c:pt idx="1394">
                  <c:v>13950.0</c:v>
                </c:pt>
                <c:pt idx="1395">
                  <c:v>13960.0</c:v>
                </c:pt>
                <c:pt idx="1396">
                  <c:v>13970.0</c:v>
                </c:pt>
                <c:pt idx="1397">
                  <c:v>13980.0</c:v>
                </c:pt>
                <c:pt idx="1398">
                  <c:v>13990.0</c:v>
                </c:pt>
                <c:pt idx="1399">
                  <c:v>14000.0</c:v>
                </c:pt>
                <c:pt idx="1400">
                  <c:v>14010.0</c:v>
                </c:pt>
                <c:pt idx="1401">
                  <c:v>14020.0</c:v>
                </c:pt>
                <c:pt idx="1402">
                  <c:v>14030.0</c:v>
                </c:pt>
                <c:pt idx="1403">
                  <c:v>14040.0</c:v>
                </c:pt>
                <c:pt idx="1404">
                  <c:v>14050.0</c:v>
                </c:pt>
                <c:pt idx="1405">
                  <c:v>14060.0</c:v>
                </c:pt>
                <c:pt idx="1406">
                  <c:v>14070.0</c:v>
                </c:pt>
              </c:numCache>
            </c:numRef>
          </c:cat>
          <c:val>
            <c:numRef>
              <c:f>'scans-uniform-small-cache'!$D$5:$D$1402</c:f>
              <c:numCache>
                <c:formatCode>General</c:formatCode>
                <c:ptCount val="1398"/>
                <c:pt idx="0">
                  <c:v>11573.98</c:v>
                </c:pt>
                <c:pt idx="1">
                  <c:v>11024.29</c:v>
                </c:pt>
                <c:pt idx="2">
                  <c:v>11565.62</c:v>
                </c:pt>
                <c:pt idx="3">
                  <c:v>18946.6</c:v>
                </c:pt>
                <c:pt idx="4">
                  <c:v>17157.69</c:v>
                </c:pt>
                <c:pt idx="5">
                  <c:v>14759.29</c:v>
                </c:pt>
                <c:pt idx="6">
                  <c:v>20477.24</c:v>
                </c:pt>
                <c:pt idx="7">
                  <c:v>25380.19</c:v>
                </c:pt>
                <c:pt idx="8">
                  <c:v>22282.87</c:v>
                </c:pt>
                <c:pt idx="9">
                  <c:v>25113.54</c:v>
                </c:pt>
                <c:pt idx="10">
                  <c:v>16969.46</c:v>
                </c:pt>
                <c:pt idx="11">
                  <c:v>23085.4</c:v>
                </c:pt>
                <c:pt idx="12">
                  <c:v>36161.24</c:v>
                </c:pt>
                <c:pt idx="13">
                  <c:v>39801.19</c:v>
                </c:pt>
                <c:pt idx="14">
                  <c:v>28079.85</c:v>
                </c:pt>
                <c:pt idx="15">
                  <c:v>35409.72</c:v>
                </c:pt>
                <c:pt idx="16">
                  <c:v>31413.43</c:v>
                </c:pt>
                <c:pt idx="17">
                  <c:v>29534.74</c:v>
                </c:pt>
                <c:pt idx="18">
                  <c:v>14835.84</c:v>
                </c:pt>
                <c:pt idx="19">
                  <c:v>26795.45</c:v>
                </c:pt>
                <c:pt idx="20">
                  <c:v>34189.14</c:v>
                </c:pt>
                <c:pt idx="21">
                  <c:v>33159.56</c:v>
                </c:pt>
                <c:pt idx="22">
                  <c:v>29507.25</c:v>
                </c:pt>
                <c:pt idx="23">
                  <c:v>22142.08</c:v>
                </c:pt>
                <c:pt idx="24">
                  <c:v>20444.98</c:v>
                </c:pt>
                <c:pt idx="25">
                  <c:v>20789.57</c:v>
                </c:pt>
                <c:pt idx="26">
                  <c:v>24139.27</c:v>
                </c:pt>
                <c:pt idx="27">
                  <c:v>31681.84</c:v>
                </c:pt>
                <c:pt idx="28">
                  <c:v>29087.88</c:v>
                </c:pt>
                <c:pt idx="29">
                  <c:v>19048.89</c:v>
                </c:pt>
                <c:pt idx="30">
                  <c:v>38323.68</c:v>
                </c:pt>
                <c:pt idx="31">
                  <c:v>28187.5</c:v>
                </c:pt>
                <c:pt idx="32">
                  <c:v>31591.86</c:v>
                </c:pt>
                <c:pt idx="33">
                  <c:v>43093.76</c:v>
                </c:pt>
                <c:pt idx="34">
                  <c:v>36228.22</c:v>
                </c:pt>
                <c:pt idx="35">
                  <c:v>32493.38</c:v>
                </c:pt>
                <c:pt idx="36">
                  <c:v>30703.58</c:v>
                </c:pt>
                <c:pt idx="37">
                  <c:v>35278.52</c:v>
                </c:pt>
                <c:pt idx="38">
                  <c:v>40903.04</c:v>
                </c:pt>
                <c:pt idx="39">
                  <c:v>23882.11</c:v>
                </c:pt>
                <c:pt idx="40">
                  <c:v>36619.93</c:v>
                </c:pt>
                <c:pt idx="41">
                  <c:v>35524.94</c:v>
                </c:pt>
                <c:pt idx="42">
                  <c:v>35210.53</c:v>
                </c:pt>
                <c:pt idx="43">
                  <c:v>25250.77</c:v>
                </c:pt>
                <c:pt idx="44">
                  <c:v>18739.09</c:v>
                </c:pt>
                <c:pt idx="45">
                  <c:v>29184.32</c:v>
                </c:pt>
                <c:pt idx="46">
                  <c:v>30654.95</c:v>
                </c:pt>
                <c:pt idx="47">
                  <c:v>33498.03</c:v>
                </c:pt>
                <c:pt idx="48">
                  <c:v>26336.8</c:v>
                </c:pt>
                <c:pt idx="49">
                  <c:v>40929.68</c:v>
                </c:pt>
                <c:pt idx="50">
                  <c:v>40660.31</c:v>
                </c:pt>
                <c:pt idx="51">
                  <c:v>33155.56</c:v>
                </c:pt>
                <c:pt idx="52">
                  <c:v>30754.41</c:v>
                </c:pt>
                <c:pt idx="53">
                  <c:v>39468.78</c:v>
                </c:pt>
                <c:pt idx="54">
                  <c:v>31790.77</c:v>
                </c:pt>
                <c:pt idx="55">
                  <c:v>28377.9</c:v>
                </c:pt>
                <c:pt idx="56">
                  <c:v>25703.88</c:v>
                </c:pt>
                <c:pt idx="57">
                  <c:v>37895.79</c:v>
                </c:pt>
                <c:pt idx="58">
                  <c:v>32008.19</c:v>
                </c:pt>
                <c:pt idx="59">
                  <c:v>22101.65</c:v>
                </c:pt>
                <c:pt idx="60">
                  <c:v>41340.9</c:v>
                </c:pt>
                <c:pt idx="61">
                  <c:v>43152.69</c:v>
                </c:pt>
                <c:pt idx="62">
                  <c:v>16875.92</c:v>
                </c:pt>
                <c:pt idx="63">
                  <c:v>19661.08</c:v>
                </c:pt>
                <c:pt idx="64">
                  <c:v>52400.74</c:v>
                </c:pt>
                <c:pt idx="65">
                  <c:v>17942.19</c:v>
                </c:pt>
                <c:pt idx="66">
                  <c:v>22965.53</c:v>
                </c:pt>
                <c:pt idx="67">
                  <c:v>40863.88</c:v>
                </c:pt>
                <c:pt idx="68">
                  <c:v>39544.63</c:v>
                </c:pt>
                <c:pt idx="69">
                  <c:v>26238.18</c:v>
                </c:pt>
                <c:pt idx="70">
                  <c:v>30468.29</c:v>
                </c:pt>
                <c:pt idx="71">
                  <c:v>18564.97</c:v>
                </c:pt>
                <c:pt idx="72">
                  <c:v>47630.73</c:v>
                </c:pt>
                <c:pt idx="73">
                  <c:v>62337.11</c:v>
                </c:pt>
                <c:pt idx="74">
                  <c:v>11476.54</c:v>
                </c:pt>
                <c:pt idx="75">
                  <c:v>35248.04</c:v>
                </c:pt>
                <c:pt idx="76">
                  <c:v>47526.54</c:v>
                </c:pt>
                <c:pt idx="77">
                  <c:v>16023.47</c:v>
                </c:pt>
                <c:pt idx="78">
                  <c:v>30725.6</c:v>
                </c:pt>
                <c:pt idx="79">
                  <c:v>20195.49</c:v>
                </c:pt>
                <c:pt idx="80">
                  <c:v>24721.86</c:v>
                </c:pt>
                <c:pt idx="81">
                  <c:v>28976.38</c:v>
                </c:pt>
                <c:pt idx="82">
                  <c:v>65010.76</c:v>
                </c:pt>
                <c:pt idx="83">
                  <c:v>38587.41</c:v>
                </c:pt>
                <c:pt idx="84">
                  <c:v>44602.74</c:v>
                </c:pt>
                <c:pt idx="85">
                  <c:v>29550.71</c:v>
                </c:pt>
                <c:pt idx="86">
                  <c:v>31646.45</c:v>
                </c:pt>
                <c:pt idx="87">
                  <c:v>43603.76</c:v>
                </c:pt>
                <c:pt idx="88">
                  <c:v>37536.66</c:v>
                </c:pt>
                <c:pt idx="89">
                  <c:v>29704.37</c:v>
                </c:pt>
                <c:pt idx="90">
                  <c:v>45707.57</c:v>
                </c:pt>
                <c:pt idx="91">
                  <c:v>21386.43</c:v>
                </c:pt>
                <c:pt idx="92">
                  <c:v>28484.23</c:v>
                </c:pt>
                <c:pt idx="93">
                  <c:v>40222.59</c:v>
                </c:pt>
                <c:pt idx="94">
                  <c:v>53479.23</c:v>
                </c:pt>
                <c:pt idx="95">
                  <c:v>41737.72</c:v>
                </c:pt>
                <c:pt idx="96">
                  <c:v>65796.97</c:v>
                </c:pt>
                <c:pt idx="97">
                  <c:v>17802.3</c:v>
                </c:pt>
                <c:pt idx="98">
                  <c:v>21614.09</c:v>
                </c:pt>
                <c:pt idx="99">
                  <c:v>27529.52</c:v>
                </c:pt>
                <c:pt idx="100">
                  <c:v>36146.52</c:v>
                </c:pt>
                <c:pt idx="101">
                  <c:v>49278.61</c:v>
                </c:pt>
                <c:pt idx="102">
                  <c:v>29097.22</c:v>
                </c:pt>
                <c:pt idx="103">
                  <c:v>66628.31</c:v>
                </c:pt>
                <c:pt idx="104">
                  <c:v>54678.42</c:v>
                </c:pt>
                <c:pt idx="105">
                  <c:v>49628.7</c:v>
                </c:pt>
                <c:pt idx="106">
                  <c:v>27114.04</c:v>
                </c:pt>
                <c:pt idx="107">
                  <c:v>27102.68</c:v>
                </c:pt>
                <c:pt idx="108">
                  <c:v>24405.67</c:v>
                </c:pt>
                <c:pt idx="109">
                  <c:v>42644.29</c:v>
                </c:pt>
                <c:pt idx="110">
                  <c:v>10539.73</c:v>
                </c:pt>
                <c:pt idx="111">
                  <c:v>21853.29</c:v>
                </c:pt>
                <c:pt idx="112">
                  <c:v>38412.74</c:v>
                </c:pt>
                <c:pt idx="113">
                  <c:v>10575.38</c:v>
                </c:pt>
                <c:pt idx="114">
                  <c:v>32677.34</c:v>
                </c:pt>
                <c:pt idx="115">
                  <c:v>33603.89</c:v>
                </c:pt>
                <c:pt idx="116">
                  <c:v>49454.0</c:v>
                </c:pt>
                <c:pt idx="117">
                  <c:v>24973.55</c:v>
                </c:pt>
                <c:pt idx="118">
                  <c:v>47830.71</c:v>
                </c:pt>
                <c:pt idx="119">
                  <c:v>36010.07</c:v>
                </c:pt>
                <c:pt idx="120">
                  <c:v>32117.86</c:v>
                </c:pt>
                <c:pt idx="121">
                  <c:v>26673.44</c:v>
                </c:pt>
                <c:pt idx="122">
                  <c:v>53032.59</c:v>
                </c:pt>
                <c:pt idx="123">
                  <c:v>18484.67</c:v>
                </c:pt>
                <c:pt idx="124">
                  <c:v>23155.83</c:v>
                </c:pt>
                <c:pt idx="125">
                  <c:v>35403.22</c:v>
                </c:pt>
                <c:pt idx="126">
                  <c:v>23345.24</c:v>
                </c:pt>
                <c:pt idx="127">
                  <c:v>32599.02</c:v>
                </c:pt>
                <c:pt idx="128">
                  <c:v>21516.26</c:v>
                </c:pt>
                <c:pt idx="129">
                  <c:v>25176.28</c:v>
                </c:pt>
                <c:pt idx="130">
                  <c:v>28494.42</c:v>
                </c:pt>
                <c:pt idx="131">
                  <c:v>23952.68</c:v>
                </c:pt>
                <c:pt idx="132">
                  <c:v>25504.78</c:v>
                </c:pt>
                <c:pt idx="133">
                  <c:v>24686.43</c:v>
                </c:pt>
                <c:pt idx="134">
                  <c:v>38699.14</c:v>
                </c:pt>
                <c:pt idx="135">
                  <c:v>27361.14</c:v>
                </c:pt>
                <c:pt idx="136">
                  <c:v>43065.2</c:v>
                </c:pt>
                <c:pt idx="137">
                  <c:v>20046.68</c:v>
                </c:pt>
                <c:pt idx="138">
                  <c:v>29110.62</c:v>
                </c:pt>
                <c:pt idx="139">
                  <c:v>39813.49</c:v>
                </c:pt>
                <c:pt idx="140">
                  <c:v>26009.24</c:v>
                </c:pt>
                <c:pt idx="141">
                  <c:v>32792.74</c:v>
                </c:pt>
                <c:pt idx="142">
                  <c:v>45166.25</c:v>
                </c:pt>
                <c:pt idx="143">
                  <c:v>59368.69</c:v>
                </c:pt>
                <c:pt idx="144">
                  <c:v>48298.89</c:v>
                </c:pt>
                <c:pt idx="145">
                  <c:v>14767.79</c:v>
                </c:pt>
                <c:pt idx="146">
                  <c:v>28780.92</c:v>
                </c:pt>
                <c:pt idx="147">
                  <c:v>44964.28</c:v>
                </c:pt>
                <c:pt idx="148">
                  <c:v>42211.54</c:v>
                </c:pt>
                <c:pt idx="149">
                  <c:v>30535.93</c:v>
                </c:pt>
                <c:pt idx="150">
                  <c:v>41690.16</c:v>
                </c:pt>
                <c:pt idx="151">
                  <c:v>25686.12</c:v>
                </c:pt>
                <c:pt idx="152">
                  <c:v>33851.41</c:v>
                </c:pt>
                <c:pt idx="153">
                  <c:v>34422.12</c:v>
                </c:pt>
                <c:pt idx="154">
                  <c:v>38214.87</c:v>
                </c:pt>
                <c:pt idx="155">
                  <c:v>30145.48</c:v>
                </c:pt>
                <c:pt idx="156">
                  <c:v>23603.11</c:v>
                </c:pt>
                <c:pt idx="157">
                  <c:v>32445.77</c:v>
                </c:pt>
                <c:pt idx="158">
                  <c:v>63324.74</c:v>
                </c:pt>
                <c:pt idx="159">
                  <c:v>21334.22</c:v>
                </c:pt>
                <c:pt idx="160">
                  <c:v>18612.73</c:v>
                </c:pt>
                <c:pt idx="161">
                  <c:v>42084.03</c:v>
                </c:pt>
                <c:pt idx="162">
                  <c:v>54542.41</c:v>
                </c:pt>
                <c:pt idx="163">
                  <c:v>26993.74</c:v>
                </c:pt>
                <c:pt idx="164">
                  <c:v>41566.15</c:v>
                </c:pt>
                <c:pt idx="165">
                  <c:v>24896.8</c:v>
                </c:pt>
                <c:pt idx="166">
                  <c:v>28720.03</c:v>
                </c:pt>
                <c:pt idx="167">
                  <c:v>35444.87</c:v>
                </c:pt>
                <c:pt idx="168">
                  <c:v>24295.54</c:v>
                </c:pt>
                <c:pt idx="169">
                  <c:v>22113.63</c:v>
                </c:pt>
                <c:pt idx="170">
                  <c:v>31454.41</c:v>
                </c:pt>
                <c:pt idx="171">
                  <c:v>12547.45</c:v>
                </c:pt>
                <c:pt idx="172">
                  <c:v>25655.37</c:v>
                </c:pt>
                <c:pt idx="173">
                  <c:v>14275.87</c:v>
                </c:pt>
                <c:pt idx="174">
                  <c:v>40573.41</c:v>
                </c:pt>
                <c:pt idx="175">
                  <c:v>25637.63</c:v>
                </c:pt>
                <c:pt idx="176">
                  <c:v>44052.88</c:v>
                </c:pt>
                <c:pt idx="177">
                  <c:v>37232.48</c:v>
                </c:pt>
                <c:pt idx="178">
                  <c:v>31523.26</c:v>
                </c:pt>
                <c:pt idx="179">
                  <c:v>31313.26</c:v>
                </c:pt>
                <c:pt idx="180">
                  <c:v>60579.26</c:v>
                </c:pt>
                <c:pt idx="181">
                  <c:v>36342.48</c:v>
                </c:pt>
                <c:pt idx="182">
                  <c:v>27703.0</c:v>
                </c:pt>
                <c:pt idx="183">
                  <c:v>28486.57</c:v>
                </c:pt>
                <c:pt idx="184">
                  <c:v>46405.85</c:v>
                </c:pt>
                <c:pt idx="185">
                  <c:v>35820.19</c:v>
                </c:pt>
                <c:pt idx="186">
                  <c:v>28384.51</c:v>
                </c:pt>
                <c:pt idx="187">
                  <c:v>43191.63</c:v>
                </c:pt>
                <c:pt idx="188">
                  <c:v>34857.65</c:v>
                </c:pt>
                <c:pt idx="189">
                  <c:v>50580.14</c:v>
                </c:pt>
                <c:pt idx="190">
                  <c:v>36058.94</c:v>
                </c:pt>
                <c:pt idx="191">
                  <c:v>20598.03</c:v>
                </c:pt>
                <c:pt idx="192">
                  <c:v>60421.31</c:v>
                </c:pt>
                <c:pt idx="193">
                  <c:v>23198.79</c:v>
                </c:pt>
                <c:pt idx="194">
                  <c:v>44524.52</c:v>
                </c:pt>
                <c:pt idx="195">
                  <c:v>31942.55</c:v>
                </c:pt>
                <c:pt idx="196">
                  <c:v>29286.54</c:v>
                </c:pt>
                <c:pt idx="197">
                  <c:v>32559.1</c:v>
                </c:pt>
                <c:pt idx="198">
                  <c:v>26475.18</c:v>
                </c:pt>
                <c:pt idx="199">
                  <c:v>54968.78</c:v>
                </c:pt>
                <c:pt idx="200">
                  <c:v>27166.28</c:v>
                </c:pt>
                <c:pt idx="201">
                  <c:v>41802.46</c:v>
                </c:pt>
                <c:pt idx="202">
                  <c:v>22928.48</c:v>
                </c:pt>
                <c:pt idx="203">
                  <c:v>34672.12</c:v>
                </c:pt>
                <c:pt idx="204">
                  <c:v>37320.31</c:v>
                </c:pt>
                <c:pt idx="205">
                  <c:v>19654.15</c:v>
                </c:pt>
                <c:pt idx="206">
                  <c:v>22448.85</c:v>
                </c:pt>
                <c:pt idx="207">
                  <c:v>16970.0</c:v>
                </c:pt>
                <c:pt idx="208">
                  <c:v>25332.91</c:v>
                </c:pt>
                <c:pt idx="209">
                  <c:v>28701.95</c:v>
                </c:pt>
                <c:pt idx="210">
                  <c:v>38339.07</c:v>
                </c:pt>
                <c:pt idx="211">
                  <c:v>31475.04</c:v>
                </c:pt>
                <c:pt idx="212">
                  <c:v>31173.81</c:v>
                </c:pt>
                <c:pt idx="213">
                  <c:v>26139.9</c:v>
                </c:pt>
                <c:pt idx="214">
                  <c:v>24332.72</c:v>
                </c:pt>
                <c:pt idx="215">
                  <c:v>22463.67</c:v>
                </c:pt>
                <c:pt idx="216">
                  <c:v>15262.02</c:v>
                </c:pt>
                <c:pt idx="217">
                  <c:v>39780.81</c:v>
                </c:pt>
                <c:pt idx="218">
                  <c:v>33695.22</c:v>
                </c:pt>
                <c:pt idx="219">
                  <c:v>29820.38</c:v>
                </c:pt>
                <c:pt idx="220">
                  <c:v>34470.62</c:v>
                </c:pt>
                <c:pt idx="221">
                  <c:v>33350.8</c:v>
                </c:pt>
                <c:pt idx="222">
                  <c:v>29234.71</c:v>
                </c:pt>
                <c:pt idx="223">
                  <c:v>24108.32</c:v>
                </c:pt>
                <c:pt idx="224">
                  <c:v>51096.45</c:v>
                </c:pt>
                <c:pt idx="225">
                  <c:v>35270.53</c:v>
                </c:pt>
                <c:pt idx="226">
                  <c:v>32467.37</c:v>
                </c:pt>
                <c:pt idx="227">
                  <c:v>28218.5</c:v>
                </c:pt>
                <c:pt idx="228">
                  <c:v>46108.47</c:v>
                </c:pt>
                <c:pt idx="229">
                  <c:v>38991.58</c:v>
                </c:pt>
                <c:pt idx="230">
                  <c:v>32264.57</c:v>
                </c:pt>
                <c:pt idx="231">
                  <c:v>25655.3</c:v>
                </c:pt>
                <c:pt idx="232">
                  <c:v>44453.21</c:v>
                </c:pt>
                <c:pt idx="233">
                  <c:v>35205.68</c:v>
                </c:pt>
                <c:pt idx="234">
                  <c:v>21682.51</c:v>
                </c:pt>
                <c:pt idx="235">
                  <c:v>38745.78</c:v>
                </c:pt>
                <c:pt idx="236">
                  <c:v>14895.63</c:v>
                </c:pt>
                <c:pt idx="237">
                  <c:v>44766.2</c:v>
                </c:pt>
                <c:pt idx="238">
                  <c:v>38465.83</c:v>
                </c:pt>
                <c:pt idx="239">
                  <c:v>32433.52</c:v>
                </c:pt>
                <c:pt idx="240">
                  <c:v>32233.72</c:v>
                </c:pt>
                <c:pt idx="241">
                  <c:v>17074.15</c:v>
                </c:pt>
                <c:pt idx="242">
                  <c:v>38167.54</c:v>
                </c:pt>
                <c:pt idx="243">
                  <c:v>26474.57</c:v>
                </c:pt>
                <c:pt idx="244">
                  <c:v>55424.36</c:v>
                </c:pt>
                <c:pt idx="245">
                  <c:v>28277.49</c:v>
                </c:pt>
                <c:pt idx="246">
                  <c:v>32085.91</c:v>
                </c:pt>
                <c:pt idx="247">
                  <c:v>35380.52</c:v>
                </c:pt>
                <c:pt idx="248">
                  <c:v>32977.64</c:v>
                </c:pt>
                <c:pt idx="249">
                  <c:v>24424.61</c:v>
                </c:pt>
                <c:pt idx="250">
                  <c:v>39484.7</c:v>
                </c:pt>
                <c:pt idx="251">
                  <c:v>57809.71</c:v>
                </c:pt>
                <c:pt idx="252">
                  <c:v>40566.03</c:v>
                </c:pt>
                <c:pt idx="253">
                  <c:v>34645.68</c:v>
                </c:pt>
                <c:pt idx="254">
                  <c:v>31426.0</c:v>
                </c:pt>
                <c:pt idx="255">
                  <c:v>14599.34</c:v>
                </c:pt>
                <c:pt idx="256">
                  <c:v>32314.46</c:v>
                </c:pt>
                <c:pt idx="257">
                  <c:v>47054.85</c:v>
                </c:pt>
                <c:pt idx="258">
                  <c:v>33853.09</c:v>
                </c:pt>
                <c:pt idx="259">
                  <c:v>31248.29</c:v>
                </c:pt>
                <c:pt idx="260">
                  <c:v>38918.07</c:v>
                </c:pt>
                <c:pt idx="261">
                  <c:v>13019.75</c:v>
                </c:pt>
                <c:pt idx="262">
                  <c:v>19515.32</c:v>
                </c:pt>
                <c:pt idx="263">
                  <c:v>47369.88</c:v>
                </c:pt>
                <c:pt idx="264">
                  <c:v>25426.79</c:v>
                </c:pt>
                <c:pt idx="265">
                  <c:v>22229.59</c:v>
                </c:pt>
                <c:pt idx="266">
                  <c:v>35321.08</c:v>
                </c:pt>
                <c:pt idx="267">
                  <c:v>35566.95</c:v>
                </c:pt>
                <c:pt idx="268">
                  <c:v>48523.77</c:v>
                </c:pt>
                <c:pt idx="269">
                  <c:v>27667.43</c:v>
                </c:pt>
                <c:pt idx="270">
                  <c:v>23828.78</c:v>
                </c:pt>
                <c:pt idx="271">
                  <c:v>19024.46</c:v>
                </c:pt>
                <c:pt idx="272">
                  <c:v>26045.89</c:v>
                </c:pt>
                <c:pt idx="273">
                  <c:v>44530.83</c:v>
                </c:pt>
                <c:pt idx="274">
                  <c:v>37108.82</c:v>
                </c:pt>
                <c:pt idx="275">
                  <c:v>31529.9</c:v>
                </c:pt>
                <c:pt idx="276">
                  <c:v>22271.13</c:v>
                </c:pt>
                <c:pt idx="277">
                  <c:v>41000.69</c:v>
                </c:pt>
                <c:pt idx="278">
                  <c:v>6151.05</c:v>
                </c:pt>
                <c:pt idx="279">
                  <c:v>18639.85</c:v>
                </c:pt>
                <c:pt idx="280">
                  <c:v>23211.73</c:v>
                </c:pt>
                <c:pt idx="281">
                  <c:v>20346.17</c:v>
                </c:pt>
                <c:pt idx="282">
                  <c:v>12717.92</c:v>
                </c:pt>
                <c:pt idx="283">
                  <c:v>14575.67</c:v>
                </c:pt>
                <c:pt idx="284">
                  <c:v>18317.32</c:v>
                </c:pt>
                <c:pt idx="285">
                  <c:v>21122.24</c:v>
                </c:pt>
                <c:pt idx="286">
                  <c:v>10098.62</c:v>
                </c:pt>
                <c:pt idx="287">
                  <c:v>5019.78</c:v>
                </c:pt>
                <c:pt idx="288">
                  <c:v>7883.34</c:v>
                </c:pt>
                <c:pt idx="289">
                  <c:v>8737.83</c:v>
                </c:pt>
                <c:pt idx="290">
                  <c:v>30428.53</c:v>
                </c:pt>
                <c:pt idx="291">
                  <c:v>13187.6</c:v>
                </c:pt>
                <c:pt idx="292">
                  <c:v>7810.39</c:v>
                </c:pt>
                <c:pt idx="293">
                  <c:v>17642.31</c:v>
                </c:pt>
                <c:pt idx="294">
                  <c:v>22108.73</c:v>
                </c:pt>
                <c:pt idx="295">
                  <c:v>19024.4</c:v>
                </c:pt>
                <c:pt idx="296">
                  <c:v>11213.22</c:v>
                </c:pt>
                <c:pt idx="297">
                  <c:v>12261.38</c:v>
                </c:pt>
                <c:pt idx="298">
                  <c:v>15085.44</c:v>
                </c:pt>
                <c:pt idx="299">
                  <c:v>22760.38</c:v>
                </c:pt>
                <c:pt idx="300">
                  <c:v>13105.04</c:v>
                </c:pt>
                <c:pt idx="301">
                  <c:v>10033.73</c:v>
                </c:pt>
                <c:pt idx="302">
                  <c:v>13568.57</c:v>
                </c:pt>
                <c:pt idx="303">
                  <c:v>12968.82</c:v>
                </c:pt>
                <c:pt idx="304">
                  <c:v>18011.87</c:v>
                </c:pt>
                <c:pt idx="305">
                  <c:v>10836.27</c:v>
                </c:pt>
                <c:pt idx="306">
                  <c:v>14274.65</c:v>
                </c:pt>
                <c:pt idx="307">
                  <c:v>15250.33</c:v>
                </c:pt>
                <c:pt idx="308">
                  <c:v>12978.85</c:v>
                </c:pt>
                <c:pt idx="309">
                  <c:v>19544.61</c:v>
                </c:pt>
                <c:pt idx="310">
                  <c:v>5318.68</c:v>
                </c:pt>
                <c:pt idx="311">
                  <c:v>12432.75</c:v>
                </c:pt>
                <c:pt idx="312">
                  <c:v>14600.07</c:v>
                </c:pt>
                <c:pt idx="313">
                  <c:v>29063.64</c:v>
                </c:pt>
                <c:pt idx="314">
                  <c:v>15699.85</c:v>
                </c:pt>
                <c:pt idx="315">
                  <c:v>8550.84</c:v>
                </c:pt>
                <c:pt idx="316">
                  <c:v>21778.56</c:v>
                </c:pt>
                <c:pt idx="317">
                  <c:v>21107.8</c:v>
                </c:pt>
                <c:pt idx="318">
                  <c:v>28888.98</c:v>
                </c:pt>
                <c:pt idx="319">
                  <c:v>5776.29</c:v>
                </c:pt>
                <c:pt idx="320">
                  <c:v>8178.68</c:v>
                </c:pt>
                <c:pt idx="321">
                  <c:v>14424.33</c:v>
                </c:pt>
                <c:pt idx="322">
                  <c:v>25461.45</c:v>
                </c:pt>
                <c:pt idx="323">
                  <c:v>9264.77</c:v>
                </c:pt>
                <c:pt idx="324">
                  <c:v>9176.74</c:v>
                </c:pt>
                <c:pt idx="325">
                  <c:v>16482.0</c:v>
                </c:pt>
                <c:pt idx="326">
                  <c:v>11065.88</c:v>
                </c:pt>
                <c:pt idx="327">
                  <c:v>16969.17</c:v>
                </c:pt>
                <c:pt idx="328">
                  <c:v>7310.65</c:v>
                </c:pt>
                <c:pt idx="329">
                  <c:v>11339.97</c:v>
                </c:pt>
                <c:pt idx="330">
                  <c:v>18554.12</c:v>
                </c:pt>
                <c:pt idx="331">
                  <c:v>12438.72</c:v>
                </c:pt>
                <c:pt idx="332">
                  <c:v>13546.78</c:v>
                </c:pt>
                <c:pt idx="333">
                  <c:v>9664.059999999992</c:v>
                </c:pt>
                <c:pt idx="334">
                  <c:v>18429.33</c:v>
                </c:pt>
                <c:pt idx="335">
                  <c:v>11380.8</c:v>
                </c:pt>
                <c:pt idx="336">
                  <c:v>19781.19</c:v>
                </c:pt>
                <c:pt idx="337">
                  <c:v>21632.21</c:v>
                </c:pt>
                <c:pt idx="338">
                  <c:v>14322.27</c:v>
                </c:pt>
                <c:pt idx="339">
                  <c:v>20046.74</c:v>
                </c:pt>
                <c:pt idx="340">
                  <c:v>27595.76</c:v>
                </c:pt>
                <c:pt idx="341">
                  <c:v>31438.89</c:v>
                </c:pt>
                <c:pt idx="342">
                  <c:v>15228.33</c:v>
                </c:pt>
                <c:pt idx="343">
                  <c:v>25449.11</c:v>
                </c:pt>
                <c:pt idx="344">
                  <c:v>33828.8</c:v>
                </c:pt>
                <c:pt idx="345">
                  <c:v>30977.38</c:v>
                </c:pt>
                <c:pt idx="346">
                  <c:v>22495.52</c:v>
                </c:pt>
                <c:pt idx="347">
                  <c:v>20041.08</c:v>
                </c:pt>
                <c:pt idx="348">
                  <c:v>24911.46</c:v>
                </c:pt>
                <c:pt idx="349">
                  <c:v>33208.42</c:v>
                </c:pt>
                <c:pt idx="350">
                  <c:v>26652.42</c:v>
                </c:pt>
                <c:pt idx="351">
                  <c:v>27835.5</c:v>
                </c:pt>
                <c:pt idx="352">
                  <c:v>22041.94</c:v>
                </c:pt>
                <c:pt idx="353">
                  <c:v>30215.56</c:v>
                </c:pt>
                <c:pt idx="354">
                  <c:v>23683.36</c:v>
                </c:pt>
                <c:pt idx="355">
                  <c:v>42016.06</c:v>
                </c:pt>
                <c:pt idx="356">
                  <c:v>80238.79</c:v>
                </c:pt>
                <c:pt idx="357">
                  <c:v>27618.85</c:v>
                </c:pt>
                <c:pt idx="358">
                  <c:v>42373.06</c:v>
                </c:pt>
                <c:pt idx="359">
                  <c:v>21839.47</c:v>
                </c:pt>
                <c:pt idx="360">
                  <c:v>23301.79</c:v>
                </c:pt>
                <c:pt idx="361">
                  <c:v>16897.24</c:v>
                </c:pt>
                <c:pt idx="362">
                  <c:v>49231.0</c:v>
                </c:pt>
                <c:pt idx="363">
                  <c:v>35885.14</c:v>
                </c:pt>
                <c:pt idx="364">
                  <c:v>34366.32</c:v>
                </c:pt>
                <c:pt idx="365">
                  <c:v>20747.56</c:v>
                </c:pt>
                <c:pt idx="366">
                  <c:v>30978.28</c:v>
                </c:pt>
                <c:pt idx="367">
                  <c:v>32753.38</c:v>
                </c:pt>
                <c:pt idx="368">
                  <c:v>35122.79</c:v>
                </c:pt>
                <c:pt idx="369">
                  <c:v>34151.76</c:v>
                </c:pt>
                <c:pt idx="370">
                  <c:v>21331.0</c:v>
                </c:pt>
                <c:pt idx="371">
                  <c:v>15226.78</c:v>
                </c:pt>
                <c:pt idx="372">
                  <c:v>33664.21</c:v>
                </c:pt>
                <c:pt idx="373">
                  <c:v>21191.6</c:v>
                </c:pt>
                <c:pt idx="374">
                  <c:v>24088.59</c:v>
                </c:pt>
                <c:pt idx="375">
                  <c:v>22318.98</c:v>
                </c:pt>
                <c:pt idx="376">
                  <c:v>75606.67</c:v>
                </c:pt>
                <c:pt idx="377">
                  <c:v>28429.84</c:v>
                </c:pt>
                <c:pt idx="378">
                  <c:v>34648.78</c:v>
                </c:pt>
                <c:pt idx="379">
                  <c:v>26310.1</c:v>
                </c:pt>
                <c:pt idx="380">
                  <c:v>24554.38</c:v>
                </c:pt>
                <c:pt idx="381">
                  <c:v>26521.07</c:v>
                </c:pt>
                <c:pt idx="382">
                  <c:v>23386.44</c:v>
                </c:pt>
                <c:pt idx="383">
                  <c:v>35881.1</c:v>
                </c:pt>
                <c:pt idx="384">
                  <c:v>26022.06</c:v>
                </c:pt>
                <c:pt idx="385">
                  <c:v>32460.0</c:v>
                </c:pt>
                <c:pt idx="386">
                  <c:v>28619.57</c:v>
                </c:pt>
                <c:pt idx="387">
                  <c:v>34907.84</c:v>
                </c:pt>
                <c:pt idx="388">
                  <c:v>34183.08</c:v>
                </c:pt>
                <c:pt idx="389">
                  <c:v>35900.37</c:v>
                </c:pt>
                <c:pt idx="390">
                  <c:v>24122.94</c:v>
                </c:pt>
                <c:pt idx="391">
                  <c:v>19412.23</c:v>
                </c:pt>
                <c:pt idx="392">
                  <c:v>32421.12</c:v>
                </c:pt>
                <c:pt idx="393">
                  <c:v>42986.29</c:v>
                </c:pt>
                <c:pt idx="394">
                  <c:v>24750.29</c:v>
                </c:pt>
                <c:pt idx="395">
                  <c:v>24521.62</c:v>
                </c:pt>
                <c:pt idx="396">
                  <c:v>37777.56</c:v>
                </c:pt>
                <c:pt idx="397">
                  <c:v>53683.0</c:v>
                </c:pt>
                <c:pt idx="398">
                  <c:v>22714.42</c:v>
                </c:pt>
                <c:pt idx="399">
                  <c:v>18750.4</c:v>
                </c:pt>
                <c:pt idx="400">
                  <c:v>42618.11</c:v>
                </c:pt>
                <c:pt idx="401">
                  <c:v>8248.9</c:v>
                </c:pt>
                <c:pt idx="402">
                  <c:v>8074.72</c:v>
                </c:pt>
                <c:pt idx="403">
                  <c:v>13579.84</c:v>
                </c:pt>
                <c:pt idx="404">
                  <c:v>19920.66</c:v>
                </c:pt>
                <c:pt idx="405">
                  <c:v>28855.71</c:v>
                </c:pt>
                <c:pt idx="406">
                  <c:v>19456.44</c:v>
                </c:pt>
                <c:pt idx="407">
                  <c:v>21059.97</c:v>
                </c:pt>
                <c:pt idx="408">
                  <c:v>23134.13</c:v>
                </c:pt>
                <c:pt idx="409">
                  <c:v>39749.69</c:v>
                </c:pt>
                <c:pt idx="410">
                  <c:v>27821.64</c:v>
                </c:pt>
                <c:pt idx="411">
                  <c:v>22847.05</c:v>
                </c:pt>
                <c:pt idx="412">
                  <c:v>29834.58</c:v>
                </c:pt>
                <c:pt idx="413">
                  <c:v>32497.03</c:v>
                </c:pt>
                <c:pt idx="414">
                  <c:v>28039.41</c:v>
                </c:pt>
                <c:pt idx="415">
                  <c:v>29059.41</c:v>
                </c:pt>
                <c:pt idx="416">
                  <c:v>34211.44</c:v>
                </c:pt>
                <c:pt idx="417">
                  <c:v>26030.7</c:v>
                </c:pt>
                <c:pt idx="418">
                  <c:v>36525.75</c:v>
                </c:pt>
                <c:pt idx="419">
                  <c:v>25189.56</c:v>
                </c:pt>
                <c:pt idx="420">
                  <c:v>33739.5</c:v>
                </c:pt>
                <c:pt idx="421">
                  <c:v>25681.47</c:v>
                </c:pt>
                <c:pt idx="422">
                  <c:v>16062.3</c:v>
                </c:pt>
                <c:pt idx="423">
                  <c:v>15869.8</c:v>
                </c:pt>
                <c:pt idx="424">
                  <c:v>12856.45</c:v>
                </c:pt>
                <c:pt idx="425">
                  <c:v>16649.73</c:v>
                </c:pt>
                <c:pt idx="426">
                  <c:v>21215.97</c:v>
                </c:pt>
                <c:pt idx="427">
                  <c:v>33503.73</c:v>
                </c:pt>
                <c:pt idx="428">
                  <c:v>24726.25</c:v>
                </c:pt>
                <c:pt idx="429">
                  <c:v>45764.47</c:v>
                </c:pt>
                <c:pt idx="430">
                  <c:v>24590.71</c:v>
                </c:pt>
                <c:pt idx="431">
                  <c:v>28630.2</c:v>
                </c:pt>
                <c:pt idx="432">
                  <c:v>26452.17</c:v>
                </c:pt>
                <c:pt idx="433">
                  <c:v>38324.18</c:v>
                </c:pt>
                <c:pt idx="434">
                  <c:v>26854.39</c:v>
                </c:pt>
                <c:pt idx="435">
                  <c:v>15346.45</c:v>
                </c:pt>
                <c:pt idx="436">
                  <c:v>32484.26</c:v>
                </c:pt>
                <c:pt idx="437">
                  <c:v>41099.49</c:v>
                </c:pt>
                <c:pt idx="438">
                  <c:v>47485.0</c:v>
                </c:pt>
                <c:pt idx="439">
                  <c:v>45289.26</c:v>
                </c:pt>
                <c:pt idx="440">
                  <c:v>31320.69</c:v>
                </c:pt>
                <c:pt idx="441">
                  <c:v>16081.28</c:v>
                </c:pt>
                <c:pt idx="442">
                  <c:v>36119.46</c:v>
                </c:pt>
                <c:pt idx="443">
                  <c:v>51304.59</c:v>
                </c:pt>
                <c:pt idx="444">
                  <c:v>36409.0</c:v>
                </c:pt>
                <c:pt idx="445">
                  <c:v>23039.95</c:v>
                </c:pt>
                <c:pt idx="446">
                  <c:v>44450.38</c:v>
                </c:pt>
                <c:pt idx="447">
                  <c:v>18942.19</c:v>
                </c:pt>
                <c:pt idx="448">
                  <c:v>10129.25</c:v>
                </c:pt>
                <c:pt idx="449">
                  <c:v>39134.81</c:v>
                </c:pt>
                <c:pt idx="450">
                  <c:v>36425.28</c:v>
                </c:pt>
                <c:pt idx="451">
                  <c:v>23959.83</c:v>
                </c:pt>
                <c:pt idx="452">
                  <c:v>40944.89</c:v>
                </c:pt>
                <c:pt idx="453">
                  <c:v>39877.76</c:v>
                </c:pt>
                <c:pt idx="454">
                  <c:v>32766.37</c:v>
                </c:pt>
                <c:pt idx="455">
                  <c:v>23556.61</c:v>
                </c:pt>
                <c:pt idx="456">
                  <c:v>43174.68</c:v>
                </c:pt>
                <c:pt idx="457">
                  <c:v>31128.83</c:v>
                </c:pt>
                <c:pt idx="458">
                  <c:v>35349.62</c:v>
                </c:pt>
                <c:pt idx="459">
                  <c:v>34100.77</c:v>
                </c:pt>
                <c:pt idx="460">
                  <c:v>26521.24</c:v>
                </c:pt>
                <c:pt idx="461">
                  <c:v>33114.29</c:v>
                </c:pt>
                <c:pt idx="462">
                  <c:v>47987.89</c:v>
                </c:pt>
                <c:pt idx="463">
                  <c:v>16908.77</c:v>
                </c:pt>
                <c:pt idx="464">
                  <c:v>37633.24</c:v>
                </c:pt>
                <c:pt idx="465">
                  <c:v>25360.73</c:v>
                </c:pt>
                <c:pt idx="466">
                  <c:v>45932.77</c:v>
                </c:pt>
                <c:pt idx="467">
                  <c:v>36976.18</c:v>
                </c:pt>
                <c:pt idx="468">
                  <c:v>20021.19</c:v>
                </c:pt>
                <c:pt idx="469">
                  <c:v>19725.4</c:v>
                </c:pt>
                <c:pt idx="470">
                  <c:v>27534.09</c:v>
                </c:pt>
                <c:pt idx="471">
                  <c:v>30649.79</c:v>
                </c:pt>
                <c:pt idx="472">
                  <c:v>35022.88</c:v>
                </c:pt>
                <c:pt idx="473">
                  <c:v>17091.17</c:v>
                </c:pt>
                <c:pt idx="474">
                  <c:v>43051.68</c:v>
                </c:pt>
                <c:pt idx="475">
                  <c:v>37412.41</c:v>
                </c:pt>
                <c:pt idx="476">
                  <c:v>22209.8</c:v>
                </c:pt>
                <c:pt idx="477">
                  <c:v>48218.41</c:v>
                </c:pt>
                <c:pt idx="478">
                  <c:v>29042.78</c:v>
                </c:pt>
                <c:pt idx="479">
                  <c:v>45890.55</c:v>
                </c:pt>
                <c:pt idx="480">
                  <c:v>34544.37</c:v>
                </c:pt>
                <c:pt idx="481">
                  <c:v>22878.59</c:v>
                </c:pt>
                <c:pt idx="482">
                  <c:v>51937.07</c:v>
                </c:pt>
                <c:pt idx="483">
                  <c:v>39978.29</c:v>
                </c:pt>
                <c:pt idx="484">
                  <c:v>37979.74</c:v>
                </c:pt>
                <c:pt idx="485">
                  <c:v>52555.07</c:v>
                </c:pt>
                <c:pt idx="486">
                  <c:v>20849.72</c:v>
                </c:pt>
                <c:pt idx="487">
                  <c:v>27765.13</c:v>
                </c:pt>
                <c:pt idx="488">
                  <c:v>49234.18</c:v>
                </c:pt>
                <c:pt idx="489">
                  <c:v>37220.23</c:v>
                </c:pt>
                <c:pt idx="490">
                  <c:v>15487.39</c:v>
                </c:pt>
                <c:pt idx="491">
                  <c:v>32323.6</c:v>
                </c:pt>
                <c:pt idx="492">
                  <c:v>43136.12</c:v>
                </c:pt>
                <c:pt idx="493">
                  <c:v>21805.41</c:v>
                </c:pt>
                <c:pt idx="494">
                  <c:v>24537.7</c:v>
                </c:pt>
                <c:pt idx="495">
                  <c:v>36885.7</c:v>
                </c:pt>
                <c:pt idx="496">
                  <c:v>40174.48</c:v>
                </c:pt>
                <c:pt idx="497">
                  <c:v>33289.1</c:v>
                </c:pt>
                <c:pt idx="498">
                  <c:v>32953.88</c:v>
                </c:pt>
                <c:pt idx="499">
                  <c:v>33332.07</c:v>
                </c:pt>
                <c:pt idx="500">
                  <c:v>33669.34</c:v>
                </c:pt>
                <c:pt idx="501">
                  <c:v>30205.0</c:v>
                </c:pt>
                <c:pt idx="502">
                  <c:v>15208.3</c:v>
                </c:pt>
                <c:pt idx="503">
                  <c:v>37409.97</c:v>
                </c:pt>
                <c:pt idx="504">
                  <c:v>20156.82</c:v>
                </c:pt>
                <c:pt idx="505">
                  <c:v>34818.27</c:v>
                </c:pt>
                <c:pt idx="506">
                  <c:v>42376.36</c:v>
                </c:pt>
                <c:pt idx="507">
                  <c:v>31162.06</c:v>
                </c:pt>
                <c:pt idx="508">
                  <c:v>51822.38</c:v>
                </c:pt>
                <c:pt idx="509">
                  <c:v>42229.76</c:v>
                </c:pt>
                <c:pt idx="510">
                  <c:v>24138.31</c:v>
                </c:pt>
                <c:pt idx="511">
                  <c:v>35408.7</c:v>
                </c:pt>
                <c:pt idx="512">
                  <c:v>28623.23</c:v>
                </c:pt>
                <c:pt idx="513">
                  <c:v>43894.13</c:v>
                </c:pt>
                <c:pt idx="514">
                  <c:v>43008.39</c:v>
                </c:pt>
                <c:pt idx="515">
                  <c:v>22129.5</c:v>
                </c:pt>
                <c:pt idx="516">
                  <c:v>35445.61</c:v>
                </c:pt>
                <c:pt idx="517">
                  <c:v>61733.72</c:v>
                </c:pt>
                <c:pt idx="518">
                  <c:v>43536.97</c:v>
                </c:pt>
                <c:pt idx="519">
                  <c:v>43234.79</c:v>
                </c:pt>
                <c:pt idx="520">
                  <c:v>12600.42</c:v>
                </c:pt>
                <c:pt idx="521">
                  <c:v>26102.47</c:v>
                </c:pt>
                <c:pt idx="522">
                  <c:v>51847.69</c:v>
                </c:pt>
                <c:pt idx="523">
                  <c:v>20289.2</c:v>
                </c:pt>
                <c:pt idx="524">
                  <c:v>62006.3</c:v>
                </c:pt>
                <c:pt idx="525">
                  <c:v>28951.88</c:v>
                </c:pt>
                <c:pt idx="526">
                  <c:v>28198.83</c:v>
                </c:pt>
                <c:pt idx="527">
                  <c:v>39791.56</c:v>
                </c:pt>
                <c:pt idx="528">
                  <c:v>29907.14</c:v>
                </c:pt>
                <c:pt idx="529">
                  <c:v>34663.46</c:v>
                </c:pt>
                <c:pt idx="530">
                  <c:v>32856.7</c:v>
                </c:pt>
                <c:pt idx="531">
                  <c:v>21274.06</c:v>
                </c:pt>
                <c:pt idx="532">
                  <c:v>67405.22</c:v>
                </c:pt>
                <c:pt idx="533">
                  <c:v>25017.85</c:v>
                </c:pt>
                <c:pt idx="534">
                  <c:v>40335.15</c:v>
                </c:pt>
                <c:pt idx="535">
                  <c:v>26972.84</c:v>
                </c:pt>
                <c:pt idx="536">
                  <c:v>30414.32</c:v>
                </c:pt>
                <c:pt idx="537">
                  <c:v>17096.79</c:v>
                </c:pt>
                <c:pt idx="538">
                  <c:v>40680.61</c:v>
                </c:pt>
                <c:pt idx="539">
                  <c:v>14175.83</c:v>
                </c:pt>
                <c:pt idx="540">
                  <c:v>41276.26</c:v>
                </c:pt>
                <c:pt idx="541">
                  <c:v>41456.59</c:v>
                </c:pt>
                <c:pt idx="542">
                  <c:v>18391.61</c:v>
                </c:pt>
                <c:pt idx="543">
                  <c:v>32652.15</c:v>
                </c:pt>
                <c:pt idx="544">
                  <c:v>25308.9</c:v>
                </c:pt>
                <c:pt idx="545">
                  <c:v>40475.81</c:v>
                </c:pt>
                <c:pt idx="546">
                  <c:v>43542.94</c:v>
                </c:pt>
                <c:pt idx="547">
                  <c:v>19433.7</c:v>
                </c:pt>
                <c:pt idx="548">
                  <c:v>36163.82</c:v>
                </c:pt>
                <c:pt idx="549">
                  <c:v>40143.7</c:v>
                </c:pt>
                <c:pt idx="550">
                  <c:v>37364.85</c:v>
                </c:pt>
                <c:pt idx="551">
                  <c:v>19079.64</c:v>
                </c:pt>
                <c:pt idx="552">
                  <c:v>44670.62</c:v>
                </c:pt>
                <c:pt idx="553">
                  <c:v>21689.15</c:v>
                </c:pt>
                <c:pt idx="554">
                  <c:v>76704.40999999999</c:v>
                </c:pt>
                <c:pt idx="555">
                  <c:v>35667.12</c:v>
                </c:pt>
                <c:pt idx="556">
                  <c:v>20368.63</c:v>
                </c:pt>
                <c:pt idx="557">
                  <c:v>22538.79</c:v>
                </c:pt>
                <c:pt idx="558">
                  <c:v>29137.51</c:v>
                </c:pt>
                <c:pt idx="559">
                  <c:v>21184.21</c:v>
                </c:pt>
                <c:pt idx="560">
                  <c:v>25076.87</c:v>
                </c:pt>
                <c:pt idx="561">
                  <c:v>65712.86</c:v>
                </c:pt>
                <c:pt idx="562">
                  <c:v>33414.15</c:v>
                </c:pt>
                <c:pt idx="563">
                  <c:v>23007.97</c:v>
                </c:pt>
                <c:pt idx="564">
                  <c:v>58675.88</c:v>
                </c:pt>
                <c:pt idx="565">
                  <c:v>33971.5</c:v>
                </c:pt>
                <c:pt idx="566">
                  <c:v>30906.41</c:v>
                </c:pt>
                <c:pt idx="567">
                  <c:v>35063.64</c:v>
                </c:pt>
                <c:pt idx="568">
                  <c:v>16134.14</c:v>
                </c:pt>
                <c:pt idx="569">
                  <c:v>31813.13</c:v>
                </c:pt>
                <c:pt idx="570">
                  <c:v>30292.07</c:v>
                </c:pt>
                <c:pt idx="571">
                  <c:v>44292.33</c:v>
                </c:pt>
                <c:pt idx="572">
                  <c:v>40376.12</c:v>
                </c:pt>
                <c:pt idx="573">
                  <c:v>27946.85</c:v>
                </c:pt>
                <c:pt idx="574">
                  <c:v>19594.26</c:v>
                </c:pt>
                <c:pt idx="575">
                  <c:v>70639.63</c:v>
                </c:pt>
                <c:pt idx="576">
                  <c:v>33450.85</c:v>
                </c:pt>
                <c:pt idx="577">
                  <c:v>34941.59</c:v>
                </c:pt>
                <c:pt idx="578">
                  <c:v>32710.87</c:v>
                </c:pt>
                <c:pt idx="579">
                  <c:v>23039.33</c:v>
                </c:pt>
                <c:pt idx="580">
                  <c:v>29429.41</c:v>
                </c:pt>
                <c:pt idx="581">
                  <c:v>17096.72</c:v>
                </c:pt>
                <c:pt idx="582">
                  <c:v>40220.19</c:v>
                </c:pt>
                <c:pt idx="583">
                  <c:v>36291.86</c:v>
                </c:pt>
                <c:pt idx="584">
                  <c:v>58468.61</c:v>
                </c:pt>
                <c:pt idx="585">
                  <c:v>26895.33</c:v>
                </c:pt>
                <c:pt idx="586">
                  <c:v>17773.53</c:v>
                </c:pt>
                <c:pt idx="587">
                  <c:v>33839.67</c:v>
                </c:pt>
                <c:pt idx="588">
                  <c:v>22570.55</c:v>
                </c:pt>
                <c:pt idx="589">
                  <c:v>38833.73</c:v>
                </c:pt>
                <c:pt idx="590">
                  <c:v>20768.03</c:v>
                </c:pt>
                <c:pt idx="591">
                  <c:v>52008.06</c:v>
                </c:pt>
                <c:pt idx="592">
                  <c:v>47885.73</c:v>
                </c:pt>
                <c:pt idx="593">
                  <c:v>26281.25</c:v>
                </c:pt>
                <c:pt idx="594">
                  <c:v>48131.32</c:v>
                </c:pt>
                <c:pt idx="595">
                  <c:v>27685.79</c:v>
                </c:pt>
                <c:pt idx="596">
                  <c:v>23237.87</c:v>
                </c:pt>
                <c:pt idx="597">
                  <c:v>45096.77</c:v>
                </c:pt>
                <c:pt idx="598">
                  <c:v>22155.64</c:v>
                </c:pt>
                <c:pt idx="599">
                  <c:v>38578.77</c:v>
                </c:pt>
                <c:pt idx="600">
                  <c:v>24619.1</c:v>
                </c:pt>
                <c:pt idx="601">
                  <c:v>41274.65</c:v>
                </c:pt>
                <c:pt idx="602">
                  <c:v>42201.6</c:v>
                </c:pt>
                <c:pt idx="603">
                  <c:v>32772.09</c:v>
                </c:pt>
                <c:pt idx="604">
                  <c:v>54391.21</c:v>
                </c:pt>
                <c:pt idx="605">
                  <c:v>37491.1</c:v>
                </c:pt>
                <c:pt idx="606">
                  <c:v>36618.24</c:v>
                </c:pt>
                <c:pt idx="607">
                  <c:v>9781.32</c:v>
                </c:pt>
                <c:pt idx="608">
                  <c:v>31707.85</c:v>
                </c:pt>
                <c:pt idx="609">
                  <c:v>21067.83</c:v>
                </c:pt>
                <c:pt idx="610">
                  <c:v>52689.82</c:v>
                </c:pt>
                <c:pt idx="611">
                  <c:v>40365.26</c:v>
                </c:pt>
                <c:pt idx="612">
                  <c:v>39268.86</c:v>
                </c:pt>
                <c:pt idx="613">
                  <c:v>48879.0</c:v>
                </c:pt>
                <c:pt idx="614">
                  <c:v>28585.09</c:v>
                </c:pt>
                <c:pt idx="615">
                  <c:v>45694.26</c:v>
                </c:pt>
                <c:pt idx="616">
                  <c:v>15248.42</c:v>
                </c:pt>
                <c:pt idx="617">
                  <c:v>25778.5</c:v>
                </c:pt>
                <c:pt idx="618">
                  <c:v>34183.07</c:v>
                </c:pt>
                <c:pt idx="619">
                  <c:v>26432.81</c:v>
                </c:pt>
                <c:pt idx="620">
                  <c:v>65951.59</c:v>
                </c:pt>
                <c:pt idx="621">
                  <c:v>42049.85</c:v>
                </c:pt>
                <c:pt idx="622">
                  <c:v>36141.55</c:v>
                </c:pt>
                <c:pt idx="623">
                  <c:v>41389.59</c:v>
                </c:pt>
                <c:pt idx="624">
                  <c:v>41307.09</c:v>
                </c:pt>
                <c:pt idx="625">
                  <c:v>18533.11</c:v>
                </c:pt>
                <c:pt idx="626">
                  <c:v>70035.88</c:v>
                </c:pt>
                <c:pt idx="627">
                  <c:v>32893.56</c:v>
                </c:pt>
                <c:pt idx="628">
                  <c:v>42505.88</c:v>
                </c:pt>
                <c:pt idx="629">
                  <c:v>27016.08</c:v>
                </c:pt>
                <c:pt idx="630">
                  <c:v>37852.8</c:v>
                </c:pt>
                <c:pt idx="631">
                  <c:v>57086.77</c:v>
                </c:pt>
                <c:pt idx="632">
                  <c:v>40108.79</c:v>
                </c:pt>
                <c:pt idx="633">
                  <c:v>25723.92</c:v>
                </c:pt>
                <c:pt idx="634">
                  <c:v>32130.79</c:v>
                </c:pt>
                <c:pt idx="635">
                  <c:v>33604.79</c:v>
                </c:pt>
                <c:pt idx="636">
                  <c:v>30328.29</c:v>
                </c:pt>
                <c:pt idx="637">
                  <c:v>37875.18</c:v>
                </c:pt>
                <c:pt idx="638">
                  <c:v>54940.78</c:v>
                </c:pt>
                <c:pt idx="639">
                  <c:v>38922.7</c:v>
                </c:pt>
                <c:pt idx="640">
                  <c:v>35646.5</c:v>
                </c:pt>
                <c:pt idx="641">
                  <c:v>54223.42</c:v>
                </c:pt>
                <c:pt idx="642">
                  <c:v>29123.52</c:v>
                </c:pt>
                <c:pt idx="643">
                  <c:v>29499.88</c:v>
                </c:pt>
                <c:pt idx="644">
                  <c:v>47949.87</c:v>
                </c:pt>
                <c:pt idx="645">
                  <c:v>36926.87</c:v>
                </c:pt>
                <c:pt idx="646">
                  <c:v>49194.25</c:v>
                </c:pt>
                <c:pt idx="647">
                  <c:v>43497.25</c:v>
                </c:pt>
                <c:pt idx="648">
                  <c:v>40733.47</c:v>
                </c:pt>
                <c:pt idx="649">
                  <c:v>28202.67</c:v>
                </c:pt>
                <c:pt idx="650">
                  <c:v>67169.76</c:v>
                </c:pt>
                <c:pt idx="651">
                  <c:v>28214.86</c:v>
                </c:pt>
                <c:pt idx="652">
                  <c:v>27822.82</c:v>
                </c:pt>
                <c:pt idx="653">
                  <c:v>50109.97</c:v>
                </c:pt>
                <c:pt idx="654">
                  <c:v>64370.66</c:v>
                </c:pt>
                <c:pt idx="655">
                  <c:v>45978.41</c:v>
                </c:pt>
                <c:pt idx="656">
                  <c:v>82171.48</c:v>
                </c:pt>
                <c:pt idx="657">
                  <c:v>52999.38</c:v>
                </c:pt>
                <c:pt idx="658">
                  <c:v>59456.89</c:v>
                </c:pt>
                <c:pt idx="659">
                  <c:v>53248.62</c:v>
                </c:pt>
                <c:pt idx="660">
                  <c:v>51798.38</c:v>
                </c:pt>
                <c:pt idx="661">
                  <c:v>36228.72</c:v>
                </c:pt>
                <c:pt idx="662">
                  <c:v>65757.45</c:v>
                </c:pt>
                <c:pt idx="663">
                  <c:v>81035.95</c:v>
                </c:pt>
                <c:pt idx="664">
                  <c:v>26763.94</c:v>
                </c:pt>
                <c:pt idx="665">
                  <c:v>44057.89</c:v>
                </c:pt>
                <c:pt idx="666">
                  <c:v>39264.88</c:v>
                </c:pt>
                <c:pt idx="667">
                  <c:v>55833.31</c:v>
                </c:pt>
                <c:pt idx="668">
                  <c:v>61671.0</c:v>
                </c:pt>
                <c:pt idx="669">
                  <c:v>46626.5</c:v>
                </c:pt>
                <c:pt idx="670">
                  <c:v>72777.54</c:v>
                </c:pt>
                <c:pt idx="671">
                  <c:v>61436.17</c:v>
                </c:pt>
                <c:pt idx="672">
                  <c:v>39863.03</c:v>
                </c:pt>
                <c:pt idx="673">
                  <c:v>63922.06</c:v>
                </c:pt>
                <c:pt idx="674">
                  <c:v>46879.45</c:v>
                </c:pt>
                <c:pt idx="675">
                  <c:v>59819.43</c:v>
                </c:pt>
                <c:pt idx="676">
                  <c:v>56327.81</c:v>
                </c:pt>
                <c:pt idx="677">
                  <c:v>49394.11</c:v>
                </c:pt>
                <c:pt idx="678">
                  <c:v>32468.4</c:v>
                </c:pt>
                <c:pt idx="679">
                  <c:v>59994.91</c:v>
                </c:pt>
                <c:pt idx="680">
                  <c:v>68061.90999999999</c:v>
                </c:pt>
                <c:pt idx="681">
                  <c:v>45382.27</c:v>
                </c:pt>
                <c:pt idx="682">
                  <c:v>38691.88</c:v>
                </c:pt>
                <c:pt idx="683">
                  <c:v>54067.72</c:v>
                </c:pt>
                <c:pt idx="684">
                  <c:v>80968.47</c:v>
                </c:pt>
                <c:pt idx="685">
                  <c:v>39679.22</c:v>
                </c:pt>
                <c:pt idx="686">
                  <c:v>83699.45</c:v>
                </c:pt>
                <c:pt idx="687">
                  <c:v>36582.75</c:v>
                </c:pt>
                <c:pt idx="688">
                  <c:v>57678.61</c:v>
                </c:pt>
                <c:pt idx="689">
                  <c:v>27261.45</c:v>
                </c:pt>
                <c:pt idx="690">
                  <c:v>60651.83</c:v>
                </c:pt>
                <c:pt idx="691">
                  <c:v>56865.13</c:v>
                </c:pt>
                <c:pt idx="692">
                  <c:v>80538.05</c:v>
                </c:pt>
                <c:pt idx="693">
                  <c:v>53627.48</c:v>
                </c:pt>
                <c:pt idx="694">
                  <c:v>32158.27</c:v>
                </c:pt>
                <c:pt idx="695">
                  <c:v>55474.67</c:v>
                </c:pt>
                <c:pt idx="696">
                  <c:v>64811.75</c:v>
                </c:pt>
                <c:pt idx="697">
                  <c:v>35572.41</c:v>
                </c:pt>
                <c:pt idx="698">
                  <c:v>32631.25</c:v>
                </c:pt>
                <c:pt idx="699">
                  <c:v>42424.62</c:v>
                </c:pt>
                <c:pt idx="700">
                  <c:v>87715.69</c:v>
                </c:pt>
                <c:pt idx="701">
                  <c:v>63845.9</c:v>
                </c:pt>
                <c:pt idx="702">
                  <c:v>42005.03</c:v>
                </c:pt>
                <c:pt idx="703">
                  <c:v>86930.88</c:v>
                </c:pt>
                <c:pt idx="704">
                  <c:v>42524.11</c:v>
                </c:pt>
                <c:pt idx="705">
                  <c:v>49982.61</c:v>
                </c:pt>
                <c:pt idx="706">
                  <c:v>62640.84</c:v>
                </c:pt>
                <c:pt idx="707">
                  <c:v>44618.12</c:v>
                </c:pt>
                <c:pt idx="708">
                  <c:v>50611.7</c:v>
                </c:pt>
                <c:pt idx="709">
                  <c:v>61726.09</c:v>
                </c:pt>
                <c:pt idx="710">
                  <c:v>99402.48</c:v>
                </c:pt>
                <c:pt idx="711">
                  <c:v>73158.57</c:v>
                </c:pt>
                <c:pt idx="712">
                  <c:v>63758.38</c:v>
                </c:pt>
                <c:pt idx="713">
                  <c:v>64225.1</c:v>
                </c:pt>
                <c:pt idx="714">
                  <c:v>62580.21</c:v>
                </c:pt>
                <c:pt idx="715">
                  <c:v>57326.32</c:v>
                </c:pt>
                <c:pt idx="716">
                  <c:v>82035.68</c:v>
                </c:pt>
                <c:pt idx="717">
                  <c:v>80953.8</c:v>
                </c:pt>
                <c:pt idx="718">
                  <c:v>30475.24</c:v>
                </c:pt>
                <c:pt idx="719">
                  <c:v>57442.58</c:v>
                </c:pt>
                <c:pt idx="720">
                  <c:v>73008.86</c:v>
                </c:pt>
                <c:pt idx="721">
                  <c:v>46143.75</c:v>
                </c:pt>
                <c:pt idx="722">
                  <c:v>33046.0</c:v>
                </c:pt>
                <c:pt idx="723">
                  <c:v>39211.21</c:v>
                </c:pt>
                <c:pt idx="724">
                  <c:v>34671.09</c:v>
                </c:pt>
                <c:pt idx="725">
                  <c:v>45990.31</c:v>
                </c:pt>
                <c:pt idx="726">
                  <c:v>47452.07</c:v>
                </c:pt>
                <c:pt idx="727">
                  <c:v>57602.28</c:v>
                </c:pt>
                <c:pt idx="728">
                  <c:v>45706.12</c:v>
                </c:pt>
                <c:pt idx="729">
                  <c:v>48347.61</c:v>
                </c:pt>
                <c:pt idx="730">
                  <c:v>50545.78</c:v>
                </c:pt>
                <c:pt idx="731">
                  <c:v>63682.52</c:v>
                </c:pt>
                <c:pt idx="732">
                  <c:v>99402.12</c:v>
                </c:pt>
                <c:pt idx="733">
                  <c:v>42956.16</c:v>
                </c:pt>
                <c:pt idx="734">
                  <c:v>59377.79</c:v>
                </c:pt>
                <c:pt idx="735">
                  <c:v>63666.69</c:v>
                </c:pt>
                <c:pt idx="736">
                  <c:v>54650.57</c:v>
                </c:pt>
                <c:pt idx="737">
                  <c:v>64686.6</c:v>
                </c:pt>
                <c:pt idx="738">
                  <c:v>40311.69</c:v>
                </c:pt>
                <c:pt idx="739">
                  <c:v>61791.86</c:v>
                </c:pt>
                <c:pt idx="740">
                  <c:v>35226.62</c:v>
                </c:pt>
                <c:pt idx="741">
                  <c:v>49890.3</c:v>
                </c:pt>
                <c:pt idx="742">
                  <c:v>58424.1</c:v>
                </c:pt>
                <c:pt idx="743">
                  <c:v>43320.48</c:v>
                </c:pt>
                <c:pt idx="744">
                  <c:v>52135.76</c:v>
                </c:pt>
                <c:pt idx="745">
                  <c:v>66723.59</c:v>
                </c:pt>
                <c:pt idx="746">
                  <c:v>43020.97</c:v>
                </c:pt>
                <c:pt idx="747">
                  <c:v>73848.77</c:v>
                </c:pt>
                <c:pt idx="748">
                  <c:v>53627.25</c:v>
                </c:pt>
                <c:pt idx="749">
                  <c:v>132027.0</c:v>
                </c:pt>
                <c:pt idx="750">
                  <c:v>55094.14</c:v>
                </c:pt>
                <c:pt idx="751">
                  <c:v>42597.13</c:v>
                </c:pt>
                <c:pt idx="752">
                  <c:v>72336.82</c:v>
                </c:pt>
                <c:pt idx="753">
                  <c:v>70754.64</c:v>
                </c:pt>
                <c:pt idx="754">
                  <c:v>58616.96</c:v>
                </c:pt>
                <c:pt idx="755">
                  <c:v>60888.78</c:v>
                </c:pt>
                <c:pt idx="756">
                  <c:v>47803.97</c:v>
                </c:pt>
                <c:pt idx="757">
                  <c:v>62771.84</c:v>
                </c:pt>
                <c:pt idx="758">
                  <c:v>90565.06</c:v>
                </c:pt>
                <c:pt idx="759">
                  <c:v>42978.24</c:v>
                </c:pt>
                <c:pt idx="760">
                  <c:v>51240.34</c:v>
                </c:pt>
                <c:pt idx="761">
                  <c:v>44998.82</c:v>
                </c:pt>
                <c:pt idx="762">
                  <c:v>77368.03</c:v>
                </c:pt>
                <c:pt idx="763">
                  <c:v>42744.04</c:v>
                </c:pt>
                <c:pt idx="764">
                  <c:v>87944.61</c:v>
                </c:pt>
                <c:pt idx="765">
                  <c:v>61813.7</c:v>
                </c:pt>
                <c:pt idx="766">
                  <c:v>56162.72</c:v>
                </c:pt>
                <c:pt idx="767">
                  <c:v>66621.71000000001</c:v>
                </c:pt>
                <c:pt idx="768">
                  <c:v>27573.81</c:v>
                </c:pt>
                <c:pt idx="769">
                  <c:v>61606.07</c:v>
                </c:pt>
                <c:pt idx="770">
                  <c:v>38843.24</c:v>
                </c:pt>
                <c:pt idx="771">
                  <c:v>92800.48</c:v>
                </c:pt>
                <c:pt idx="772">
                  <c:v>49917.1</c:v>
                </c:pt>
                <c:pt idx="773">
                  <c:v>72910.82</c:v>
                </c:pt>
                <c:pt idx="774">
                  <c:v>38588.95</c:v>
                </c:pt>
                <c:pt idx="775">
                  <c:v>67411.90999999999</c:v>
                </c:pt>
                <c:pt idx="776">
                  <c:v>138339.67</c:v>
                </c:pt>
                <c:pt idx="777">
                  <c:v>71412.7</c:v>
                </c:pt>
                <c:pt idx="778">
                  <c:v>48834.26</c:v>
                </c:pt>
                <c:pt idx="779">
                  <c:v>69778.26</c:v>
                </c:pt>
                <c:pt idx="780">
                  <c:v>67579.29</c:v>
                </c:pt>
                <c:pt idx="781">
                  <c:v>75295.69</c:v>
                </c:pt>
                <c:pt idx="782">
                  <c:v>34581.55</c:v>
                </c:pt>
                <c:pt idx="783">
                  <c:v>90905.24000000001</c:v>
                </c:pt>
                <c:pt idx="784">
                  <c:v>55548.26</c:v>
                </c:pt>
                <c:pt idx="785">
                  <c:v>85957.69</c:v>
                </c:pt>
                <c:pt idx="786">
                  <c:v>84624.27</c:v>
                </c:pt>
                <c:pt idx="787">
                  <c:v>50896.19</c:v>
                </c:pt>
                <c:pt idx="788">
                  <c:v>68712.19</c:v>
                </c:pt>
                <c:pt idx="789">
                  <c:v>52916.61</c:v>
                </c:pt>
                <c:pt idx="790">
                  <c:v>43239.16</c:v>
                </c:pt>
                <c:pt idx="791">
                  <c:v>84823.58</c:v>
                </c:pt>
                <c:pt idx="792">
                  <c:v>34602.35</c:v>
                </c:pt>
                <c:pt idx="793">
                  <c:v>70998.87</c:v>
                </c:pt>
                <c:pt idx="794">
                  <c:v>72664.28</c:v>
                </c:pt>
                <c:pt idx="795">
                  <c:v>55376.52</c:v>
                </c:pt>
                <c:pt idx="796">
                  <c:v>60234.83</c:v>
                </c:pt>
                <c:pt idx="797">
                  <c:v>56370.94</c:v>
                </c:pt>
                <c:pt idx="798">
                  <c:v>71055.83</c:v>
                </c:pt>
                <c:pt idx="799">
                  <c:v>85737.65</c:v>
                </c:pt>
                <c:pt idx="800">
                  <c:v>74617.8</c:v>
                </c:pt>
                <c:pt idx="801">
                  <c:v>49497.22</c:v>
                </c:pt>
                <c:pt idx="802">
                  <c:v>41846.43</c:v>
                </c:pt>
                <c:pt idx="803">
                  <c:v>49854.52</c:v>
                </c:pt>
                <c:pt idx="804">
                  <c:v>89323.88</c:v>
                </c:pt>
                <c:pt idx="805">
                  <c:v>66952.68</c:v>
                </c:pt>
                <c:pt idx="806">
                  <c:v>43716.11</c:v>
                </c:pt>
                <c:pt idx="807">
                  <c:v>77888.25</c:v>
                </c:pt>
                <c:pt idx="808">
                  <c:v>73136.24000000001</c:v>
                </c:pt>
                <c:pt idx="809">
                  <c:v>79621.39</c:v>
                </c:pt>
                <c:pt idx="810">
                  <c:v>77444.31</c:v>
                </c:pt>
                <c:pt idx="811">
                  <c:v>31377.49</c:v>
                </c:pt>
                <c:pt idx="812">
                  <c:v>64072.54</c:v>
                </c:pt>
                <c:pt idx="813">
                  <c:v>21634.58</c:v>
                </c:pt>
                <c:pt idx="814">
                  <c:v>41632.11</c:v>
                </c:pt>
                <c:pt idx="815">
                  <c:v>40803.47</c:v>
                </c:pt>
                <c:pt idx="816">
                  <c:v>73410.47</c:v>
                </c:pt>
                <c:pt idx="817">
                  <c:v>63869.51</c:v>
                </c:pt>
                <c:pt idx="818">
                  <c:v>50332.07</c:v>
                </c:pt>
                <c:pt idx="819">
                  <c:v>46080.53</c:v>
                </c:pt>
                <c:pt idx="820">
                  <c:v>69657.29</c:v>
                </c:pt>
                <c:pt idx="821">
                  <c:v>61919.84</c:v>
                </c:pt>
                <c:pt idx="822">
                  <c:v>43393.91</c:v>
                </c:pt>
                <c:pt idx="823">
                  <c:v>117944.04</c:v>
                </c:pt>
                <c:pt idx="824">
                  <c:v>42299.36</c:v>
                </c:pt>
                <c:pt idx="825">
                  <c:v>66052.5</c:v>
                </c:pt>
                <c:pt idx="826">
                  <c:v>56305.21</c:v>
                </c:pt>
                <c:pt idx="827">
                  <c:v>45519.56</c:v>
                </c:pt>
                <c:pt idx="828">
                  <c:v>119054.12</c:v>
                </c:pt>
                <c:pt idx="829">
                  <c:v>84630.28</c:v>
                </c:pt>
                <c:pt idx="830">
                  <c:v>102019.72</c:v>
                </c:pt>
                <c:pt idx="831">
                  <c:v>120057.58</c:v>
                </c:pt>
                <c:pt idx="832">
                  <c:v>64288.4</c:v>
                </c:pt>
                <c:pt idx="833">
                  <c:v>84257.64</c:v>
                </c:pt>
                <c:pt idx="834">
                  <c:v>86397.6</c:v>
                </c:pt>
                <c:pt idx="835">
                  <c:v>62185.82</c:v>
                </c:pt>
                <c:pt idx="836">
                  <c:v>70466.74000000001</c:v>
                </c:pt>
                <c:pt idx="837">
                  <c:v>81696.24000000001</c:v>
                </c:pt>
                <c:pt idx="838">
                  <c:v>81050.46000000001</c:v>
                </c:pt>
                <c:pt idx="839">
                  <c:v>62432.05</c:v>
                </c:pt>
                <c:pt idx="840">
                  <c:v>54638.15</c:v>
                </c:pt>
                <c:pt idx="841">
                  <c:v>68706.0</c:v>
                </c:pt>
                <c:pt idx="842">
                  <c:v>74844.2</c:v>
                </c:pt>
                <c:pt idx="843">
                  <c:v>48746.0</c:v>
                </c:pt>
                <c:pt idx="844">
                  <c:v>52036.72</c:v>
                </c:pt>
                <c:pt idx="845">
                  <c:v>82772.12</c:v>
                </c:pt>
                <c:pt idx="846">
                  <c:v>34410.42</c:v>
                </c:pt>
                <c:pt idx="847">
                  <c:v>93370.79</c:v>
                </c:pt>
                <c:pt idx="848">
                  <c:v>28173.33</c:v>
                </c:pt>
                <c:pt idx="849">
                  <c:v>35867.06</c:v>
                </c:pt>
                <c:pt idx="850">
                  <c:v>68439.63</c:v>
                </c:pt>
                <c:pt idx="851">
                  <c:v>103621.78</c:v>
                </c:pt>
                <c:pt idx="852">
                  <c:v>67487.85</c:v>
                </c:pt>
                <c:pt idx="853">
                  <c:v>43592.63</c:v>
                </c:pt>
                <c:pt idx="854">
                  <c:v>38214.56</c:v>
                </c:pt>
                <c:pt idx="855">
                  <c:v>27473.5</c:v>
                </c:pt>
                <c:pt idx="856">
                  <c:v>59886.95</c:v>
                </c:pt>
                <c:pt idx="857">
                  <c:v>76349.38</c:v>
                </c:pt>
                <c:pt idx="858">
                  <c:v>63485.89</c:v>
                </c:pt>
                <c:pt idx="859">
                  <c:v>53711.58</c:v>
                </c:pt>
                <c:pt idx="860">
                  <c:v>74033.06</c:v>
                </c:pt>
                <c:pt idx="861">
                  <c:v>65582.89</c:v>
                </c:pt>
                <c:pt idx="862">
                  <c:v>37311.57</c:v>
                </c:pt>
                <c:pt idx="863">
                  <c:v>44351.95</c:v>
                </c:pt>
                <c:pt idx="864">
                  <c:v>38593.22</c:v>
                </c:pt>
                <c:pt idx="865">
                  <c:v>29512.51</c:v>
                </c:pt>
                <c:pt idx="866">
                  <c:v>31836.0</c:v>
                </c:pt>
                <c:pt idx="867">
                  <c:v>62069.58</c:v>
                </c:pt>
                <c:pt idx="868">
                  <c:v>49469.85</c:v>
                </c:pt>
                <c:pt idx="869">
                  <c:v>61674.03</c:v>
                </c:pt>
                <c:pt idx="870">
                  <c:v>76181.76</c:v>
                </c:pt>
                <c:pt idx="871">
                  <c:v>37125.95</c:v>
                </c:pt>
                <c:pt idx="872">
                  <c:v>40516.76</c:v>
                </c:pt>
                <c:pt idx="873">
                  <c:v>38135.89</c:v>
                </c:pt>
                <c:pt idx="874">
                  <c:v>29295.89</c:v>
                </c:pt>
                <c:pt idx="875">
                  <c:v>69591.61</c:v>
                </c:pt>
                <c:pt idx="876">
                  <c:v>79383.9</c:v>
                </c:pt>
                <c:pt idx="877">
                  <c:v>63974.97</c:v>
                </c:pt>
                <c:pt idx="878">
                  <c:v>85437.71000000001</c:v>
                </c:pt>
                <c:pt idx="879">
                  <c:v>46186.03</c:v>
                </c:pt>
                <c:pt idx="880">
                  <c:v>64556.33</c:v>
                </c:pt>
                <c:pt idx="881">
                  <c:v>42918.81</c:v>
                </c:pt>
                <c:pt idx="882">
                  <c:v>35601.31</c:v>
                </c:pt>
                <c:pt idx="883">
                  <c:v>74487.48</c:v>
                </c:pt>
                <c:pt idx="884">
                  <c:v>48055.42</c:v>
                </c:pt>
                <c:pt idx="885">
                  <c:v>53428.89</c:v>
                </c:pt>
                <c:pt idx="886">
                  <c:v>52981.86</c:v>
                </c:pt>
                <c:pt idx="887">
                  <c:v>59861.39</c:v>
                </c:pt>
                <c:pt idx="888">
                  <c:v>64213.61</c:v>
                </c:pt>
                <c:pt idx="889">
                  <c:v>71001.13</c:v>
                </c:pt>
                <c:pt idx="890">
                  <c:v>84606.5</c:v>
                </c:pt>
                <c:pt idx="891">
                  <c:v>43893.24</c:v>
                </c:pt>
                <c:pt idx="892">
                  <c:v>68143.35</c:v>
                </c:pt>
                <c:pt idx="893">
                  <c:v>71106.14</c:v>
                </c:pt>
                <c:pt idx="894">
                  <c:v>53262.06</c:v>
                </c:pt>
                <c:pt idx="895">
                  <c:v>62661.06</c:v>
                </c:pt>
                <c:pt idx="896">
                  <c:v>50706.54</c:v>
                </c:pt>
                <c:pt idx="897">
                  <c:v>35370.27</c:v>
                </c:pt>
                <c:pt idx="898">
                  <c:v>59983.75</c:v>
                </c:pt>
                <c:pt idx="899">
                  <c:v>43741.97</c:v>
                </c:pt>
                <c:pt idx="900">
                  <c:v>51855.89</c:v>
                </c:pt>
                <c:pt idx="901">
                  <c:v>48156.94</c:v>
                </c:pt>
                <c:pt idx="902">
                  <c:v>39401.26</c:v>
                </c:pt>
                <c:pt idx="903">
                  <c:v>47649.68</c:v>
                </c:pt>
                <c:pt idx="904">
                  <c:v>40012.62</c:v>
                </c:pt>
                <c:pt idx="905">
                  <c:v>70730.58</c:v>
                </c:pt>
                <c:pt idx="906">
                  <c:v>41786.18</c:v>
                </c:pt>
                <c:pt idx="907">
                  <c:v>28952.07</c:v>
                </c:pt>
                <c:pt idx="908">
                  <c:v>52534.67</c:v>
                </c:pt>
                <c:pt idx="909">
                  <c:v>64276.48</c:v>
                </c:pt>
                <c:pt idx="910">
                  <c:v>34683.3</c:v>
                </c:pt>
                <c:pt idx="911">
                  <c:v>43957.5</c:v>
                </c:pt>
                <c:pt idx="912">
                  <c:v>28169.1</c:v>
                </c:pt>
                <c:pt idx="913">
                  <c:v>65409.65</c:v>
                </c:pt>
                <c:pt idx="914">
                  <c:v>58622.11</c:v>
                </c:pt>
                <c:pt idx="915">
                  <c:v>56202.95</c:v>
                </c:pt>
                <c:pt idx="916">
                  <c:v>33015.44</c:v>
                </c:pt>
                <c:pt idx="917">
                  <c:v>22282.14</c:v>
                </c:pt>
                <c:pt idx="918">
                  <c:v>39139.32</c:v>
                </c:pt>
                <c:pt idx="919">
                  <c:v>24295.64</c:v>
                </c:pt>
                <c:pt idx="920">
                  <c:v>25264.89</c:v>
                </c:pt>
                <c:pt idx="921">
                  <c:v>25522.97</c:v>
                </c:pt>
                <c:pt idx="922">
                  <c:v>40934.47</c:v>
                </c:pt>
                <c:pt idx="923">
                  <c:v>22059.93</c:v>
                </c:pt>
                <c:pt idx="924">
                  <c:v>77790.72</c:v>
                </c:pt>
                <c:pt idx="925">
                  <c:v>58981.85</c:v>
                </c:pt>
                <c:pt idx="926">
                  <c:v>92940.37</c:v>
                </c:pt>
                <c:pt idx="927">
                  <c:v>46680.2</c:v>
                </c:pt>
                <c:pt idx="928">
                  <c:v>31780.03</c:v>
                </c:pt>
                <c:pt idx="929">
                  <c:v>81735.46000000001</c:v>
                </c:pt>
                <c:pt idx="930">
                  <c:v>46290.81</c:v>
                </c:pt>
                <c:pt idx="931">
                  <c:v>34223.49</c:v>
                </c:pt>
                <c:pt idx="932">
                  <c:v>42469.94</c:v>
                </c:pt>
                <c:pt idx="933">
                  <c:v>40280.13</c:v>
                </c:pt>
                <c:pt idx="934">
                  <c:v>68069.2</c:v>
                </c:pt>
                <c:pt idx="935">
                  <c:v>91437.64</c:v>
                </c:pt>
                <c:pt idx="936">
                  <c:v>80028.38</c:v>
                </c:pt>
                <c:pt idx="937">
                  <c:v>92804.74000000001</c:v>
                </c:pt>
                <c:pt idx="938">
                  <c:v>22809.74</c:v>
                </c:pt>
                <c:pt idx="939">
                  <c:v>60218.5</c:v>
                </c:pt>
                <c:pt idx="940">
                  <c:v>31173.19</c:v>
                </c:pt>
                <c:pt idx="941">
                  <c:v>52132.05</c:v>
                </c:pt>
                <c:pt idx="942">
                  <c:v>60892.89</c:v>
                </c:pt>
                <c:pt idx="943">
                  <c:v>26574.85</c:v>
                </c:pt>
                <c:pt idx="944">
                  <c:v>62218.5</c:v>
                </c:pt>
                <c:pt idx="945">
                  <c:v>70890.61</c:v>
                </c:pt>
                <c:pt idx="946">
                  <c:v>68711.66</c:v>
                </c:pt>
                <c:pt idx="947">
                  <c:v>83390.78</c:v>
                </c:pt>
                <c:pt idx="948">
                  <c:v>50958.45</c:v>
                </c:pt>
                <c:pt idx="949">
                  <c:v>56588.12</c:v>
                </c:pt>
                <c:pt idx="950">
                  <c:v>32090.89</c:v>
                </c:pt>
                <c:pt idx="951">
                  <c:v>79862.0</c:v>
                </c:pt>
                <c:pt idx="952">
                  <c:v>28345.24</c:v>
                </c:pt>
                <c:pt idx="953">
                  <c:v>54556.81</c:v>
                </c:pt>
                <c:pt idx="954">
                  <c:v>54729.49</c:v>
                </c:pt>
                <c:pt idx="955">
                  <c:v>53991.03</c:v>
                </c:pt>
                <c:pt idx="956">
                  <c:v>39323.74</c:v>
                </c:pt>
                <c:pt idx="957">
                  <c:v>31910.15</c:v>
                </c:pt>
                <c:pt idx="958">
                  <c:v>30423.91</c:v>
                </c:pt>
                <c:pt idx="959">
                  <c:v>68149.06</c:v>
                </c:pt>
                <c:pt idx="960">
                  <c:v>33789.79</c:v>
                </c:pt>
                <c:pt idx="961">
                  <c:v>68851.21000000001</c:v>
                </c:pt>
                <c:pt idx="962">
                  <c:v>35440.1</c:v>
                </c:pt>
                <c:pt idx="963">
                  <c:v>56992.21</c:v>
                </c:pt>
                <c:pt idx="964">
                  <c:v>57548.29</c:v>
                </c:pt>
                <c:pt idx="965">
                  <c:v>74843.06</c:v>
                </c:pt>
                <c:pt idx="966">
                  <c:v>35454.56</c:v>
                </c:pt>
                <c:pt idx="967">
                  <c:v>50724.13</c:v>
                </c:pt>
                <c:pt idx="968">
                  <c:v>58736.32</c:v>
                </c:pt>
                <c:pt idx="969">
                  <c:v>72010.69</c:v>
                </c:pt>
                <c:pt idx="970">
                  <c:v>39922.41</c:v>
                </c:pt>
                <c:pt idx="971">
                  <c:v>77933.14</c:v>
                </c:pt>
                <c:pt idx="972">
                  <c:v>42332.77</c:v>
                </c:pt>
                <c:pt idx="973">
                  <c:v>75368.66</c:v>
                </c:pt>
                <c:pt idx="974">
                  <c:v>72769.17</c:v>
                </c:pt>
                <c:pt idx="975">
                  <c:v>57548.43</c:v>
                </c:pt>
                <c:pt idx="976">
                  <c:v>46243.97</c:v>
                </c:pt>
                <c:pt idx="977">
                  <c:v>46952.79</c:v>
                </c:pt>
                <c:pt idx="978">
                  <c:v>31297.33</c:v>
                </c:pt>
                <c:pt idx="979">
                  <c:v>62111.03</c:v>
                </c:pt>
                <c:pt idx="980">
                  <c:v>30651.42</c:v>
                </c:pt>
                <c:pt idx="981">
                  <c:v>56757.92</c:v>
                </c:pt>
                <c:pt idx="982">
                  <c:v>17254.36</c:v>
                </c:pt>
                <c:pt idx="983">
                  <c:v>71815.33</c:v>
                </c:pt>
                <c:pt idx="984">
                  <c:v>21953.97</c:v>
                </c:pt>
                <c:pt idx="985">
                  <c:v>69668.43999999999</c:v>
                </c:pt>
                <c:pt idx="986">
                  <c:v>38867.53</c:v>
                </c:pt>
                <c:pt idx="987">
                  <c:v>91756.38</c:v>
                </c:pt>
                <c:pt idx="988">
                  <c:v>73481.64</c:v>
                </c:pt>
                <c:pt idx="989">
                  <c:v>93793.13</c:v>
                </c:pt>
                <c:pt idx="990">
                  <c:v>33065.16</c:v>
                </c:pt>
                <c:pt idx="991">
                  <c:v>44454.36</c:v>
                </c:pt>
                <c:pt idx="992">
                  <c:v>68807.63</c:v>
                </c:pt>
                <c:pt idx="993">
                  <c:v>78462.76</c:v>
                </c:pt>
                <c:pt idx="994">
                  <c:v>49886.82</c:v>
                </c:pt>
                <c:pt idx="995">
                  <c:v>48085.33</c:v>
                </c:pt>
                <c:pt idx="996">
                  <c:v>54096.0</c:v>
                </c:pt>
                <c:pt idx="997">
                  <c:v>51783.9</c:v>
                </c:pt>
                <c:pt idx="998">
                  <c:v>36128.32</c:v>
                </c:pt>
                <c:pt idx="999">
                  <c:v>56469.58</c:v>
                </c:pt>
                <c:pt idx="1000">
                  <c:v>27951.14</c:v>
                </c:pt>
                <c:pt idx="1001">
                  <c:v>65929.77</c:v>
                </c:pt>
                <c:pt idx="1002">
                  <c:v>47172.6</c:v>
                </c:pt>
                <c:pt idx="1003">
                  <c:v>28639.97</c:v>
                </c:pt>
                <c:pt idx="1004">
                  <c:v>93647.43</c:v>
                </c:pt>
                <c:pt idx="1005">
                  <c:v>37459.81</c:v>
                </c:pt>
                <c:pt idx="1006">
                  <c:v>37025.59</c:v>
                </c:pt>
                <c:pt idx="1007">
                  <c:v>42966.88</c:v>
                </c:pt>
                <c:pt idx="1008">
                  <c:v>47733.24</c:v>
                </c:pt>
                <c:pt idx="1009">
                  <c:v>65185.57</c:v>
                </c:pt>
                <c:pt idx="1010">
                  <c:v>43386.05</c:v>
                </c:pt>
                <c:pt idx="1011">
                  <c:v>37488.17</c:v>
                </c:pt>
                <c:pt idx="1012">
                  <c:v>72295.37</c:v>
                </c:pt>
                <c:pt idx="1013">
                  <c:v>52104.5</c:v>
                </c:pt>
                <c:pt idx="1014">
                  <c:v>34619.03</c:v>
                </c:pt>
                <c:pt idx="1015">
                  <c:v>70161.93</c:v>
                </c:pt>
                <c:pt idx="1016">
                  <c:v>49333.97</c:v>
                </c:pt>
                <c:pt idx="1017">
                  <c:v>74292.74000000001</c:v>
                </c:pt>
                <c:pt idx="1018">
                  <c:v>69088.73</c:v>
                </c:pt>
                <c:pt idx="1019">
                  <c:v>31877.51</c:v>
                </c:pt>
                <c:pt idx="1020">
                  <c:v>45500.19</c:v>
                </c:pt>
                <c:pt idx="1021">
                  <c:v>27469.23</c:v>
                </c:pt>
                <c:pt idx="1022">
                  <c:v>61885.76</c:v>
                </c:pt>
                <c:pt idx="1023">
                  <c:v>42094.79</c:v>
                </c:pt>
                <c:pt idx="1024">
                  <c:v>70410.13</c:v>
                </c:pt>
                <c:pt idx="1025">
                  <c:v>52255.62</c:v>
                </c:pt>
                <c:pt idx="1026">
                  <c:v>48649.22</c:v>
                </c:pt>
                <c:pt idx="1027">
                  <c:v>55940.07</c:v>
                </c:pt>
                <c:pt idx="1028">
                  <c:v>67880.03</c:v>
                </c:pt>
                <c:pt idx="1029">
                  <c:v>71292.61</c:v>
                </c:pt>
                <c:pt idx="1030">
                  <c:v>35612.75</c:v>
                </c:pt>
                <c:pt idx="1031">
                  <c:v>64532.3</c:v>
                </c:pt>
                <c:pt idx="1032">
                  <c:v>46825.47</c:v>
                </c:pt>
                <c:pt idx="1033">
                  <c:v>36791.82</c:v>
                </c:pt>
                <c:pt idx="1034">
                  <c:v>75203.77</c:v>
                </c:pt>
                <c:pt idx="1035">
                  <c:v>41016.39</c:v>
                </c:pt>
                <c:pt idx="1036">
                  <c:v>36534.44</c:v>
                </c:pt>
                <c:pt idx="1037">
                  <c:v>24143.15</c:v>
                </c:pt>
                <c:pt idx="1038">
                  <c:v>49893.16</c:v>
                </c:pt>
                <c:pt idx="1039">
                  <c:v>71084.93</c:v>
                </c:pt>
                <c:pt idx="1040">
                  <c:v>25723.29</c:v>
                </c:pt>
                <c:pt idx="1041">
                  <c:v>65325.55</c:v>
                </c:pt>
                <c:pt idx="1042">
                  <c:v>72496.71000000001</c:v>
                </c:pt>
                <c:pt idx="1043">
                  <c:v>72188.25</c:v>
                </c:pt>
                <c:pt idx="1044">
                  <c:v>40270.21</c:v>
                </c:pt>
                <c:pt idx="1045">
                  <c:v>43628.15</c:v>
                </c:pt>
                <c:pt idx="1046">
                  <c:v>82421.97</c:v>
                </c:pt>
                <c:pt idx="1047">
                  <c:v>70059.92</c:v>
                </c:pt>
                <c:pt idx="1048">
                  <c:v>53239.23</c:v>
                </c:pt>
                <c:pt idx="1049">
                  <c:v>106935.87</c:v>
                </c:pt>
                <c:pt idx="1050">
                  <c:v>46592.74</c:v>
                </c:pt>
                <c:pt idx="1051">
                  <c:v>49854.18</c:v>
                </c:pt>
                <c:pt idx="1052">
                  <c:v>57904.35</c:v>
                </c:pt>
                <c:pt idx="1053">
                  <c:v>66988.77</c:v>
                </c:pt>
                <c:pt idx="1054">
                  <c:v>53893.59</c:v>
                </c:pt>
                <c:pt idx="1055">
                  <c:v>46821.65</c:v>
                </c:pt>
                <c:pt idx="1056">
                  <c:v>48307.33</c:v>
                </c:pt>
                <c:pt idx="1057">
                  <c:v>29364.91</c:v>
                </c:pt>
                <c:pt idx="1058">
                  <c:v>53859.82</c:v>
                </c:pt>
                <c:pt idx="1059">
                  <c:v>55823.19</c:v>
                </c:pt>
                <c:pt idx="1060">
                  <c:v>49157.79</c:v>
                </c:pt>
                <c:pt idx="1061">
                  <c:v>51570.9</c:v>
                </c:pt>
                <c:pt idx="1062">
                  <c:v>72063.62</c:v>
                </c:pt>
                <c:pt idx="1063">
                  <c:v>70689.13</c:v>
                </c:pt>
                <c:pt idx="1064">
                  <c:v>55362.19</c:v>
                </c:pt>
                <c:pt idx="1065">
                  <c:v>40004.46</c:v>
                </c:pt>
                <c:pt idx="1066">
                  <c:v>66650.37</c:v>
                </c:pt>
                <c:pt idx="1067">
                  <c:v>39587.21</c:v>
                </c:pt>
                <c:pt idx="1068">
                  <c:v>46923.83</c:v>
                </c:pt>
                <c:pt idx="1069">
                  <c:v>35339.13</c:v>
                </c:pt>
                <c:pt idx="1070">
                  <c:v>57556.0</c:v>
                </c:pt>
                <c:pt idx="1071">
                  <c:v>30041.15</c:v>
                </c:pt>
                <c:pt idx="1072">
                  <c:v>39514.4</c:v>
                </c:pt>
                <c:pt idx="1073">
                  <c:v>48252.24</c:v>
                </c:pt>
                <c:pt idx="1074">
                  <c:v>54766.94</c:v>
                </c:pt>
                <c:pt idx="1075">
                  <c:v>67693.67</c:v>
                </c:pt>
                <c:pt idx="1076">
                  <c:v>29020.19</c:v>
                </c:pt>
                <c:pt idx="1077">
                  <c:v>46336.67</c:v>
                </c:pt>
                <c:pt idx="1078">
                  <c:v>106797.19</c:v>
                </c:pt>
                <c:pt idx="1079">
                  <c:v>55079.17</c:v>
                </c:pt>
                <c:pt idx="1080">
                  <c:v>61571.48</c:v>
                </c:pt>
                <c:pt idx="1081">
                  <c:v>47888.94</c:v>
                </c:pt>
                <c:pt idx="1082">
                  <c:v>60206.54</c:v>
                </c:pt>
                <c:pt idx="1083">
                  <c:v>44433.55</c:v>
                </c:pt>
                <c:pt idx="1084">
                  <c:v>73766.69</c:v>
                </c:pt>
                <c:pt idx="1085">
                  <c:v>60845.63</c:v>
                </c:pt>
                <c:pt idx="1086">
                  <c:v>49486.05</c:v>
                </c:pt>
                <c:pt idx="1087">
                  <c:v>50442.22</c:v>
                </c:pt>
                <c:pt idx="1088">
                  <c:v>44226.68</c:v>
                </c:pt>
                <c:pt idx="1089">
                  <c:v>47154.74</c:v>
                </c:pt>
                <c:pt idx="1090">
                  <c:v>72711.21000000001</c:v>
                </c:pt>
                <c:pt idx="1091">
                  <c:v>65962.09</c:v>
                </c:pt>
                <c:pt idx="1092">
                  <c:v>62933.55</c:v>
                </c:pt>
                <c:pt idx="1093">
                  <c:v>75687.0</c:v>
                </c:pt>
                <c:pt idx="1094">
                  <c:v>72876.21000000001</c:v>
                </c:pt>
                <c:pt idx="1095">
                  <c:v>35096.26</c:v>
                </c:pt>
                <c:pt idx="1096">
                  <c:v>48152.47</c:v>
                </c:pt>
                <c:pt idx="1097">
                  <c:v>49787.29</c:v>
                </c:pt>
                <c:pt idx="1098">
                  <c:v>37601.78</c:v>
                </c:pt>
                <c:pt idx="1099">
                  <c:v>48651.64</c:v>
                </c:pt>
                <c:pt idx="1100">
                  <c:v>36981.86</c:v>
                </c:pt>
                <c:pt idx="1101">
                  <c:v>45545.61</c:v>
                </c:pt>
                <c:pt idx="1102">
                  <c:v>45758.78</c:v>
                </c:pt>
                <c:pt idx="1103">
                  <c:v>97009.52</c:v>
                </c:pt>
                <c:pt idx="1104">
                  <c:v>60555.56</c:v>
                </c:pt>
                <c:pt idx="1105">
                  <c:v>64159.2</c:v>
                </c:pt>
                <c:pt idx="1106">
                  <c:v>94693.38</c:v>
                </c:pt>
                <c:pt idx="1107">
                  <c:v>62420.54</c:v>
                </c:pt>
                <c:pt idx="1108">
                  <c:v>37555.08</c:v>
                </c:pt>
                <c:pt idx="1109">
                  <c:v>34299.13</c:v>
                </c:pt>
                <c:pt idx="1110">
                  <c:v>55210.06</c:v>
                </c:pt>
                <c:pt idx="1111">
                  <c:v>60683.72</c:v>
                </c:pt>
                <c:pt idx="1112">
                  <c:v>43711.23</c:v>
                </c:pt>
                <c:pt idx="1113">
                  <c:v>37153.61</c:v>
                </c:pt>
                <c:pt idx="1114">
                  <c:v>77223.93999999999</c:v>
                </c:pt>
                <c:pt idx="1115">
                  <c:v>83187.23</c:v>
                </c:pt>
                <c:pt idx="1116">
                  <c:v>54398.34</c:v>
                </c:pt>
                <c:pt idx="1117">
                  <c:v>43975.51</c:v>
                </c:pt>
                <c:pt idx="1118">
                  <c:v>88642.47</c:v>
                </c:pt>
                <c:pt idx="1119">
                  <c:v>58074.31</c:v>
                </c:pt>
                <c:pt idx="1120">
                  <c:v>58757.65</c:v>
                </c:pt>
                <c:pt idx="1121">
                  <c:v>78748.17</c:v>
                </c:pt>
                <c:pt idx="1122">
                  <c:v>65791.84</c:v>
                </c:pt>
                <c:pt idx="1123">
                  <c:v>45103.49</c:v>
                </c:pt>
                <c:pt idx="1124">
                  <c:v>50043.38</c:v>
                </c:pt>
                <c:pt idx="1125">
                  <c:v>39845.27</c:v>
                </c:pt>
                <c:pt idx="1126">
                  <c:v>76991.77</c:v>
                </c:pt>
                <c:pt idx="1127">
                  <c:v>81006.3</c:v>
                </c:pt>
                <c:pt idx="1128">
                  <c:v>61511.83</c:v>
                </c:pt>
                <c:pt idx="1129">
                  <c:v>86087.9</c:v>
                </c:pt>
                <c:pt idx="1130">
                  <c:v>59062.83</c:v>
                </c:pt>
                <c:pt idx="1131">
                  <c:v>26867.35</c:v>
                </c:pt>
                <c:pt idx="1132">
                  <c:v>49022.19</c:v>
                </c:pt>
                <c:pt idx="1133">
                  <c:v>61847.69</c:v>
                </c:pt>
                <c:pt idx="1134">
                  <c:v>61013.0</c:v>
                </c:pt>
                <c:pt idx="1135">
                  <c:v>39498.16</c:v>
                </c:pt>
                <c:pt idx="1136">
                  <c:v>46224.85</c:v>
                </c:pt>
                <c:pt idx="1137">
                  <c:v>30087.0</c:v>
                </c:pt>
                <c:pt idx="1138">
                  <c:v>47195.0</c:v>
                </c:pt>
                <c:pt idx="1139">
                  <c:v>56421.79</c:v>
                </c:pt>
                <c:pt idx="1140">
                  <c:v>20935.36</c:v>
                </c:pt>
                <c:pt idx="1141">
                  <c:v>44675.46</c:v>
                </c:pt>
                <c:pt idx="1142">
                  <c:v>83495.85</c:v>
                </c:pt>
                <c:pt idx="1143">
                  <c:v>50960.0</c:v>
                </c:pt>
                <c:pt idx="1144">
                  <c:v>29440.62</c:v>
                </c:pt>
                <c:pt idx="1145">
                  <c:v>59948.62</c:v>
                </c:pt>
                <c:pt idx="1146">
                  <c:v>47892.57</c:v>
                </c:pt>
                <c:pt idx="1147">
                  <c:v>41805.74</c:v>
                </c:pt>
                <c:pt idx="1148">
                  <c:v>45207.09</c:v>
                </c:pt>
                <c:pt idx="1149">
                  <c:v>40423.79</c:v>
                </c:pt>
                <c:pt idx="1150">
                  <c:v>59627.54</c:v>
                </c:pt>
                <c:pt idx="1151">
                  <c:v>56481.04</c:v>
                </c:pt>
                <c:pt idx="1152">
                  <c:v>44603.0</c:v>
                </c:pt>
                <c:pt idx="1153">
                  <c:v>60754.81</c:v>
                </c:pt>
                <c:pt idx="1154">
                  <c:v>68576.75</c:v>
                </c:pt>
                <c:pt idx="1155">
                  <c:v>78661.48</c:v>
                </c:pt>
                <c:pt idx="1156">
                  <c:v>56330.94</c:v>
                </c:pt>
                <c:pt idx="1157">
                  <c:v>37445.54</c:v>
                </c:pt>
                <c:pt idx="1158">
                  <c:v>38829.25</c:v>
                </c:pt>
                <c:pt idx="1159">
                  <c:v>80496.34</c:v>
                </c:pt>
                <c:pt idx="1160">
                  <c:v>43570.63</c:v>
                </c:pt>
                <c:pt idx="1161">
                  <c:v>76254.78</c:v>
                </c:pt>
                <c:pt idx="1162">
                  <c:v>41052.64</c:v>
                </c:pt>
                <c:pt idx="1163">
                  <c:v>73630.90999999999</c:v>
                </c:pt>
                <c:pt idx="1164">
                  <c:v>61590.97</c:v>
                </c:pt>
                <c:pt idx="1165">
                  <c:v>58921.56</c:v>
                </c:pt>
                <c:pt idx="1166">
                  <c:v>40230.93</c:v>
                </c:pt>
                <c:pt idx="1167">
                  <c:v>55352.71</c:v>
                </c:pt>
                <c:pt idx="1168">
                  <c:v>36221.52</c:v>
                </c:pt>
                <c:pt idx="1169">
                  <c:v>62278.72</c:v>
                </c:pt>
                <c:pt idx="1170">
                  <c:v>28874.38</c:v>
                </c:pt>
                <c:pt idx="1171">
                  <c:v>37120.48</c:v>
                </c:pt>
                <c:pt idx="1172">
                  <c:v>58073.8</c:v>
                </c:pt>
                <c:pt idx="1173">
                  <c:v>31475.2</c:v>
                </c:pt>
                <c:pt idx="1174">
                  <c:v>46326.41</c:v>
                </c:pt>
                <c:pt idx="1175">
                  <c:v>55836.13</c:v>
                </c:pt>
                <c:pt idx="1176">
                  <c:v>65429.3</c:v>
                </c:pt>
                <c:pt idx="1177">
                  <c:v>74328.04</c:v>
                </c:pt>
                <c:pt idx="1178">
                  <c:v>39233.83</c:v>
                </c:pt>
                <c:pt idx="1179">
                  <c:v>38166.88</c:v>
                </c:pt>
                <c:pt idx="1180">
                  <c:v>32106.56</c:v>
                </c:pt>
                <c:pt idx="1181">
                  <c:v>19022.53</c:v>
                </c:pt>
                <c:pt idx="1182">
                  <c:v>31270.32</c:v>
                </c:pt>
                <c:pt idx="1183">
                  <c:v>80064.73</c:v>
                </c:pt>
                <c:pt idx="1184">
                  <c:v>48316.62</c:v>
                </c:pt>
                <c:pt idx="1185">
                  <c:v>40240.69</c:v>
                </c:pt>
                <c:pt idx="1186">
                  <c:v>60216.36</c:v>
                </c:pt>
                <c:pt idx="1187">
                  <c:v>86721.43999999999</c:v>
                </c:pt>
                <c:pt idx="1188">
                  <c:v>50134.93</c:v>
                </c:pt>
                <c:pt idx="1189">
                  <c:v>41023.75</c:v>
                </c:pt>
                <c:pt idx="1190">
                  <c:v>45333.0</c:v>
                </c:pt>
                <c:pt idx="1191">
                  <c:v>73394.87</c:v>
                </c:pt>
                <c:pt idx="1192">
                  <c:v>95597.16</c:v>
                </c:pt>
                <c:pt idx="1193">
                  <c:v>52574.75</c:v>
                </c:pt>
                <c:pt idx="1194">
                  <c:v>51447.25</c:v>
                </c:pt>
                <c:pt idx="1195">
                  <c:v>56280.68</c:v>
                </c:pt>
                <c:pt idx="1196">
                  <c:v>68648.77</c:v>
                </c:pt>
                <c:pt idx="1197">
                  <c:v>64001.27</c:v>
                </c:pt>
                <c:pt idx="1198">
                  <c:v>40439.26</c:v>
                </c:pt>
                <c:pt idx="1199">
                  <c:v>52041.3</c:v>
                </c:pt>
                <c:pt idx="1200">
                  <c:v>47684.78</c:v>
                </c:pt>
                <c:pt idx="1201">
                  <c:v>56761.54</c:v>
                </c:pt>
                <c:pt idx="1202">
                  <c:v>52160.34</c:v>
                </c:pt>
                <c:pt idx="1203">
                  <c:v>28112.97</c:v>
                </c:pt>
                <c:pt idx="1204">
                  <c:v>57587.58</c:v>
                </c:pt>
                <c:pt idx="1205">
                  <c:v>82952.07</c:v>
                </c:pt>
                <c:pt idx="1206">
                  <c:v>55222.91</c:v>
                </c:pt>
                <c:pt idx="1207">
                  <c:v>77672.68</c:v>
                </c:pt>
                <c:pt idx="1208">
                  <c:v>31354.19</c:v>
                </c:pt>
                <c:pt idx="1209">
                  <c:v>75350.43999999999</c:v>
                </c:pt>
                <c:pt idx="1210">
                  <c:v>95658.55</c:v>
                </c:pt>
                <c:pt idx="1211">
                  <c:v>49864.41</c:v>
                </c:pt>
                <c:pt idx="1212">
                  <c:v>64437.82</c:v>
                </c:pt>
                <c:pt idx="1213">
                  <c:v>67765.5</c:v>
                </c:pt>
                <c:pt idx="1214">
                  <c:v>38339.93</c:v>
                </c:pt>
                <c:pt idx="1215">
                  <c:v>39785.85</c:v>
                </c:pt>
                <c:pt idx="1216">
                  <c:v>81537.15</c:v>
                </c:pt>
                <c:pt idx="1217">
                  <c:v>49851.34</c:v>
                </c:pt>
                <c:pt idx="1218">
                  <c:v>24246.26</c:v>
                </c:pt>
                <c:pt idx="1219">
                  <c:v>51209.27</c:v>
                </c:pt>
                <c:pt idx="1220">
                  <c:v>47604.19</c:v>
                </c:pt>
                <c:pt idx="1221">
                  <c:v>52987.42</c:v>
                </c:pt>
                <c:pt idx="1222">
                  <c:v>57845.68</c:v>
                </c:pt>
                <c:pt idx="1223">
                  <c:v>58267.58</c:v>
                </c:pt>
                <c:pt idx="1224">
                  <c:v>47022.88</c:v>
                </c:pt>
                <c:pt idx="1225">
                  <c:v>61127.69</c:v>
                </c:pt>
                <c:pt idx="1226">
                  <c:v>33096.89</c:v>
                </c:pt>
                <c:pt idx="1227">
                  <c:v>18626.56</c:v>
                </c:pt>
                <c:pt idx="1228">
                  <c:v>51222.67</c:v>
                </c:pt>
                <c:pt idx="1229">
                  <c:v>72289.13</c:v>
                </c:pt>
                <c:pt idx="1230">
                  <c:v>65964.09</c:v>
                </c:pt>
                <c:pt idx="1231">
                  <c:v>56406.32</c:v>
                </c:pt>
                <c:pt idx="1232">
                  <c:v>52455.11</c:v>
                </c:pt>
                <c:pt idx="1233">
                  <c:v>47143.43</c:v>
                </c:pt>
                <c:pt idx="1234">
                  <c:v>34572.9</c:v>
                </c:pt>
                <c:pt idx="1235">
                  <c:v>88440.81</c:v>
                </c:pt>
                <c:pt idx="1236">
                  <c:v>37138.43</c:v>
                </c:pt>
                <c:pt idx="1237">
                  <c:v>44023.95</c:v>
                </c:pt>
                <c:pt idx="1238">
                  <c:v>71662.25</c:v>
                </c:pt>
                <c:pt idx="1239">
                  <c:v>83486.71000000001</c:v>
                </c:pt>
                <c:pt idx="1240">
                  <c:v>41562.94</c:v>
                </c:pt>
                <c:pt idx="1241">
                  <c:v>54819.46</c:v>
                </c:pt>
                <c:pt idx="1242">
                  <c:v>43547.57</c:v>
                </c:pt>
                <c:pt idx="1243">
                  <c:v>39566.65</c:v>
                </c:pt>
                <c:pt idx="1244">
                  <c:v>60200.35</c:v>
                </c:pt>
                <c:pt idx="1245">
                  <c:v>78019.6</c:v>
                </c:pt>
                <c:pt idx="1246">
                  <c:v>72703.4</c:v>
                </c:pt>
                <c:pt idx="1247">
                  <c:v>61419.45</c:v>
                </c:pt>
                <c:pt idx="1248">
                  <c:v>44226.93</c:v>
                </c:pt>
                <c:pt idx="1249">
                  <c:v>58369.33</c:v>
                </c:pt>
                <c:pt idx="1250">
                  <c:v>41839.19</c:v>
                </c:pt>
                <c:pt idx="1251">
                  <c:v>42434.71</c:v>
                </c:pt>
                <c:pt idx="1252">
                  <c:v>49247.72</c:v>
                </c:pt>
                <c:pt idx="1253">
                  <c:v>27710.97</c:v>
                </c:pt>
                <c:pt idx="1254">
                  <c:v>48287.29</c:v>
                </c:pt>
                <c:pt idx="1255">
                  <c:v>63973.93</c:v>
                </c:pt>
                <c:pt idx="1256">
                  <c:v>50758.29</c:v>
                </c:pt>
                <c:pt idx="1257">
                  <c:v>75582.03</c:v>
                </c:pt>
                <c:pt idx="1258">
                  <c:v>57335.97</c:v>
                </c:pt>
                <c:pt idx="1259">
                  <c:v>34257.54</c:v>
                </c:pt>
                <c:pt idx="1260">
                  <c:v>27734.45</c:v>
                </c:pt>
                <c:pt idx="1261">
                  <c:v>62958.18</c:v>
                </c:pt>
                <c:pt idx="1262">
                  <c:v>63091.32</c:v>
                </c:pt>
                <c:pt idx="1263">
                  <c:v>55484.11</c:v>
                </c:pt>
                <c:pt idx="1264">
                  <c:v>75446.42</c:v>
                </c:pt>
                <c:pt idx="1265">
                  <c:v>53892.78</c:v>
                </c:pt>
                <c:pt idx="1266">
                  <c:v>83927.32</c:v>
                </c:pt>
                <c:pt idx="1267">
                  <c:v>66470.55</c:v>
                </c:pt>
                <c:pt idx="1268">
                  <c:v>75501.8</c:v>
                </c:pt>
                <c:pt idx="1269">
                  <c:v>44915.69</c:v>
                </c:pt>
                <c:pt idx="1270">
                  <c:v>78958.77</c:v>
                </c:pt>
                <c:pt idx="1271">
                  <c:v>95564.64</c:v>
                </c:pt>
                <c:pt idx="1272">
                  <c:v>66097.19</c:v>
                </c:pt>
                <c:pt idx="1273">
                  <c:v>27183.74</c:v>
                </c:pt>
                <c:pt idx="1274">
                  <c:v>40893.36</c:v>
                </c:pt>
                <c:pt idx="1275">
                  <c:v>38206.62</c:v>
                </c:pt>
                <c:pt idx="1276">
                  <c:v>51115.6</c:v>
                </c:pt>
                <c:pt idx="1277">
                  <c:v>77051.67</c:v>
                </c:pt>
                <c:pt idx="1278">
                  <c:v>66224.7</c:v>
                </c:pt>
                <c:pt idx="1279">
                  <c:v>51674.28</c:v>
                </c:pt>
                <c:pt idx="1280">
                  <c:v>79007.81</c:v>
                </c:pt>
                <c:pt idx="1281">
                  <c:v>119058.56</c:v>
                </c:pt>
                <c:pt idx="1282">
                  <c:v>70821.1</c:v>
                </c:pt>
                <c:pt idx="1283">
                  <c:v>78919.54</c:v>
                </c:pt>
                <c:pt idx="1284">
                  <c:v>80165.93999999999</c:v>
                </c:pt>
                <c:pt idx="1285">
                  <c:v>40913.44</c:v>
                </c:pt>
                <c:pt idx="1286">
                  <c:v>50717.26</c:v>
                </c:pt>
                <c:pt idx="1287">
                  <c:v>43142.34</c:v>
                </c:pt>
                <c:pt idx="1288">
                  <c:v>30005.05</c:v>
                </c:pt>
                <c:pt idx="1289">
                  <c:v>41979.74</c:v>
                </c:pt>
                <c:pt idx="1290">
                  <c:v>75668.51</c:v>
                </c:pt>
                <c:pt idx="1291">
                  <c:v>44874.86</c:v>
                </c:pt>
                <c:pt idx="1292">
                  <c:v>33137.67</c:v>
                </c:pt>
                <c:pt idx="1293">
                  <c:v>44398.54</c:v>
                </c:pt>
                <c:pt idx="1294">
                  <c:v>82462.40999999999</c:v>
                </c:pt>
                <c:pt idx="1295">
                  <c:v>37768.33</c:v>
                </c:pt>
                <c:pt idx="1296">
                  <c:v>61609.76</c:v>
                </c:pt>
                <c:pt idx="1297">
                  <c:v>39004.23</c:v>
                </c:pt>
                <c:pt idx="1298">
                  <c:v>29869.94</c:v>
                </c:pt>
                <c:pt idx="1299">
                  <c:v>65678.68</c:v>
                </c:pt>
                <c:pt idx="1300">
                  <c:v>47910.06</c:v>
                </c:pt>
                <c:pt idx="1301">
                  <c:v>41035.27</c:v>
                </c:pt>
                <c:pt idx="1302">
                  <c:v>48352.79</c:v>
                </c:pt>
                <c:pt idx="1303">
                  <c:v>35940.84</c:v>
                </c:pt>
                <c:pt idx="1304">
                  <c:v>53211.24</c:v>
                </c:pt>
                <c:pt idx="1305">
                  <c:v>54643.32</c:v>
                </c:pt>
                <c:pt idx="1306">
                  <c:v>37866.3</c:v>
                </c:pt>
                <c:pt idx="1307">
                  <c:v>90430.45</c:v>
                </c:pt>
                <c:pt idx="1308">
                  <c:v>38830.34</c:v>
                </c:pt>
                <c:pt idx="1309">
                  <c:v>67563.8</c:v>
                </c:pt>
                <c:pt idx="1310">
                  <c:v>39356.67</c:v>
                </c:pt>
                <c:pt idx="1311">
                  <c:v>48975.57</c:v>
                </c:pt>
                <c:pt idx="1312">
                  <c:v>36506.07</c:v>
                </c:pt>
                <c:pt idx="1313">
                  <c:v>47732.89</c:v>
                </c:pt>
                <c:pt idx="1314">
                  <c:v>42141.03</c:v>
                </c:pt>
                <c:pt idx="1315">
                  <c:v>56095.82</c:v>
                </c:pt>
                <c:pt idx="1316">
                  <c:v>57022.5</c:v>
                </c:pt>
                <c:pt idx="1317">
                  <c:v>61904.0</c:v>
                </c:pt>
                <c:pt idx="1318">
                  <c:v>26326.76</c:v>
                </c:pt>
                <c:pt idx="1319">
                  <c:v>33729.37</c:v>
                </c:pt>
                <c:pt idx="1320">
                  <c:v>47214.45</c:v>
                </c:pt>
                <c:pt idx="1321">
                  <c:v>44624.29</c:v>
                </c:pt>
                <c:pt idx="1322">
                  <c:v>39052.14</c:v>
                </c:pt>
                <c:pt idx="1323">
                  <c:v>52822.19</c:v>
                </c:pt>
                <c:pt idx="1324">
                  <c:v>30292.7</c:v>
                </c:pt>
                <c:pt idx="1325">
                  <c:v>42707.12</c:v>
                </c:pt>
                <c:pt idx="1326">
                  <c:v>32221.76</c:v>
                </c:pt>
                <c:pt idx="1327">
                  <c:v>62298.31</c:v>
                </c:pt>
                <c:pt idx="1328">
                  <c:v>41103.53</c:v>
                </c:pt>
                <c:pt idx="1329">
                  <c:v>58987.72</c:v>
                </c:pt>
                <c:pt idx="1330">
                  <c:v>72648.56</c:v>
                </c:pt>
                <c:pt idx="1331">
                  <c:v>44863.0</c:v>
                </c:pt>
                <c:pt idx="1332">
                  <c:v>46506.39</c:v>
                </c:pt>
                <c:pt idx="1333">
                  <c:v>38796.79</c:v>
                </c:pt>
                <c:pt idx="1334">
                  <c:v>72736.08</c:v>
                </c:pt>
                <c:pt idx="1335">
                  <c:v>41133.71</c:v>
                </c:pt>
                <c:pt idx="1336">
                  <c:v>89672.5</c:v>
                </c:pt>
                <c:pt idx="1337">
                  <c:v>69016.65</c:v>
                </c:pt>
                <c:pt idx="1338">
                  <c:v>44271.87</c:v>
                </c:pt>
                <c:pt idx="1339">
                  <c:v>78900.61</c:v>
                </c:pt>
                <c:pt idx="1340">
                  <c:v>42663.97</c:v>
                </c:pt>
                <c:pt idx="1341">
                  <c:v>47722.88</c:v>
                </c:pt>
                <c:pt idx="1342">
                  <c:v>49464.21</c:v>
                </c:pt>
                <c:pt idx="1343">
                  <c:v>51970.88</c:v>
                </c:pt>
                <c:pt idx="1344">
                  <c:v>65782.16</c:v>
                </c:pt>
                <c:pt idx="1345">
                  <c:v>33804.51</c:v>
                </c:pt>
                <c:pt idx="1346">
                  <c:v>48978.26</c:v>
                </c:pt>
                <c:pt idx="1347">
                  <c:v>39153.4</c:v>
                </c:pt>
                <c:pt idx="1348">
                  <c:v>17570.26</c:v>
                </c:pt>
                <c:pt idx="1349">
                  <c:v>52937.95</c:v>
                </c:pt>
                <c:pt idx="1350">
                  <c:v>23750.0</c:v>
                </c:pt>
                <c:pt idx="1351">
                  <c:v>56468.54</c:v>
                </c:pt>
                <c:pt idx="1352">
                  <c:v>61345.82</c:v>
                </c:pt>
                <c:pt idx="1353">
                  <c:v>47814.7</c:v>
                </c:pt>
                <c:pt idx="1354">
                  <c:v>56818.04</c:v>
                </c:pt>
                <c:pt idx="1355">
                  <c:v>35593.77</c:v>
                </c:pt>
                <c:pt idx="1356">
                  <c:v>35156.82</c:v>
                </c:pt>
                <c:pt idx="1357">
                  <c:v>45889.9</c:v>
                </c:pt>
                <c:pt idx="1358">
                  <c:v>87689.59</c:v>
                </c:pt>
                <c:pt idx="1359">
                  <c:v>74966.29</c:v>
                </c:pt>
                <c:pt idx="1360">
                  <c:v>46690.12</c:v>
                </c:pt>
                <c:pt idx="1361">
                  <c:v>66946.06</c:v>
                </c:pt>
                <c:pt idx="1362">
                  <c:v>33945.47</c:v>
                </c:pt>
                <c:pt idx="1363">
                  <c:v>56138.69</c:v>
                </c:pt>
                <c:pt idx="1364">
                  <c:v>60572.31</c:v>
                </c:pt>
                <c:pt idx="1365">
                  <c:v>56276.2</c:v>
                </c:pt>
                <c:pt idx="1366">
                  <c:v>64933.35</c:v>
                </c:pt>
                <c:pt idx="1367">
                  <c:v>37743.13</c:v>
                </c:pt>
                <c:pt idx="1368">
                  <c:v>34471.24</c:v>
                </c:pt>
                <c:pt idx="1369">
                  <c:v>54667.07</c:v>
                </c:pt>
                <c:pt idx="1370">
                  <c:v>36109.45</c:v>
                </c:pt>
                <c:pt idx="1371">
                  <c:v>73769.46000000001</c:v>
                </c:pt>
                <c:pt idx="1372">
                  <c:v>51441.56</c:v>
                </c:pt>
                <c:pt idx="1373">
                  <c:v>61760.97</c:v>
                </c:pt>
                <c:pt idx="1374">
                  <c:v>34694.41</c:v>
                </c:pt>
                <c:pt idx="1375">
                  <c:v>51919.62</c:v>
                </c:pt>
                <c:pt idx="1376">
                  <c:v>63036.59</c:v>
                </c:pt>
                <c:pt idx="1377">
                  <c:v>48218.32</c:v>
                </c:pt>
                <c:pt idx="1378">
                  <c:v>44688.14</c:v>
                </c:pt>
                <c:pt idx="1379">
                  <c:v>93385.23</c:v>
                </c:pt>
                <c:pt idx="1380">
                  <c:v>53121.43</c:v>
                </c:pt>
                <c:pt idx="1381">
                  <c:v>66659.12</c:v>
                </c:pt>
                <c:pt idx="1382">
                  <c:v>50241.15</c:v>
                </c:pt>
                <c:pt idx="1383">
                  <c:v>108145.61</c:v>
                </c:pt>
                <c:pt idx="1384">
                  <c:v>83683.23</c:v>
                </c:pt>
                <c:pt idx="1385">
                  <c:v>65201.92</c:v>
                </c:pt>
                <c:pt idx="1386">
                  <c:v>62668.84</c:v>
                </c:pt>
                <c:pt idx="1387">
                  <c:v>81359.52</c:v>
                </c:pt>
                <c:pt idx="1388">
                  <c:v>79680.61</c:v>
                </c:pt>
                <c:pt idx="1389">
                  <c:v>56572.82</c:v>
                </c:pt>
                <c:pt idx="1390">
                  <c:v>31074.9</c:v>
                </c:pt>
                <c:pt idx="1391">
                  <c:v>36861.79</c:v>
                </c:pt>
                <c:pt idx="1392">
                  <c:v>64321.77</c:v>
                </c:pt>
                <c:pt idx="1393">
                  <c:v>64017.79</c:v>
                </c:pt>
                <c:pt idx="1394">
                  <c:v>80726.1</c:v>
                </c:pt>
                <c:pt idx="1395">
                  <c:v>61381.0</c:v>
                </c:pt>
                <c:pt idx="1396">
                  <c:v>44102.12</c:v>
                </c:pt>
                <c:pt idx="1397">
                  <c:v>58511.41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24919160"/>
        <c:axId val="-2124844600"/>
      </c:lineChart>
      <c:catAx>
        <c:axId val="-21249191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Timeline (seconds)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24844600"/>
        <c:crosses val="autoZero"/>
        <c:auto val="1"/>
        <c:lblAlgn val="ctr"/>
        <c:lblOffset val="100"/>
        <c:noMultiLvlLbl val="0"/>
      </c:catAx>
      <c:valAx>
        <c:axId val="-21248446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Latency (us)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249191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7084895244518"/>
          <c:y val="0.209222782152231"/>
          <c:w val="0.123007464117363"/>
          <c:h val="0.053554435695538"/>
        </c:manualLayout>
      </c:layout>
      <c:overlay val="1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skip-list based compaction</c:v>
          </c:tx>
          <c:spPr>
            <a:ln w="25400"/>
          </c:spPr>
          <c:marker>
            <c:symbol val="none"/>
          </c:marker>
          <c:cat>
            <c:numRef>
              <c:f>'scans-uniform-small-cache'!$B$5:$B$1411</c:f>
              <c:numCache>
                <c:formatCode>General</c:formatCode>
                <c:ptCount val="1407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  <c:pt idx="9">
                  <c:v>100.0</c:v>
                </c:pt>
                <c:pt idx="10">
                  <c:v>110.0</c:v>
                </c:pt>
                <c:pt idx="11">
                  <c:v>120.0</c:v>
                </c:pt>
                <c:pt idx="12">
                  <c:v>130.0</c:v>
                </c:pt>
                <c:pt idx="13">
                  <c:v>140.0</c:v>
                </c:pt>
                <c:pt idx="14">
                  <c:v>150.0</c:v>
                </c:pt>
                <c:pt idx="15">
                  <c:v>160.0</c:v>
                </c:pt>
                <c:pt idx="16">
                  <c:v>170.0</c:v>
                </c:pt>
                <c:pt idx="17">
                  <c:v>180.0</c:v>
                </c:pt>
                <c:pt idx="18">
                  <c:v>190.0</c:v>
                </c:pt>
                <c:pt idx="19">
                  <c:v>200.0</c:v>
                </c:pt>
                <c:pt idx="20">
                  <c:v>210.0</c:v>
                </c:pt>
                <c:pt idx="21">
                  <c:v>220.0</c:v>
                </c:pt>
                <c:pt idx="22">
                  <c:v>230.0</c:v>
                </c:pt>
                <c:pt idx="23">
                  <c:v>240.0</c:v>
                </c:pt>
                <c:pt idx="24">
                  <c:v>250.0</c:v>
                </c:pt>
                <c:pt idx="25">
                  <c:v>260.0</c:v>
                </c:pt>
                <c:pt idx="26">
                  <c:v>270.0</c:v>
                </c:pt>
                <c:pt idx="27">
                  <c:v>280.0</c:v>
                </c:pt>
                <c:pt idx="28">
                  <c:v>290.0</c:v>
                </c:pt>
                <c:pt idx="29">
                  <c:v>300.0</c:v>
                </c:pt>
                <c:pt idx="30">
                  <c:v>310.0</c:v>
                </c:pt>
                <c:pt idx="31">
                  <c:v>320.0</c:v>
                </c:pt>
                <c:pt idx="32">
                  <c:v>330.0</c:v>
                </c:pt>
                <c:pt idx="33">
                  <c:v>340.0</c:v>
                </c:pt>
                <c:pt idx="34">
                  <c:v>350.0</c:v>
                </c:pt>
                <c:pt idx="35">
                  <c:v>360.0</c:v>
                </c:pt>
                <c:pt idx="36">
                  <c:v>370.0</c:v>
                </c:pt>
                <c:pt idx="37">
                  <c:v>380.0</c:v>
                </c:pt>
                <c:pt idx="38">
                  <c:v>390.0</c:v>
                </c:pt>
                <c:pt idx="39">
                  <c:v>400.0</c:v>
                </c:pt>
                <c:pt idx="40">
                  <c:v>410.0</c:v>
                </c:pt>
                <c:pt idx="41">
                  <c:v>420.0</c:v>
                </c:pt>
                <c:pt idx="42">
                  <c:v>430.0</c:v>
                </c:pt>
                <c:pt idx="43">
                  <c:v>440.0</c:v>
                </c:pt>
                <c:pt idx="44">
                  <c:v>450.0</c:v>
                </c:pt>
                <c:pt idx="45">
                  <c:v>460.0</c:v>
                </c:pt>
                <c:pt idx="46">
                  <c:v>470.0</c:v>
                </c:pt>
                <c:pt idx="47">
                  <c:v>480.0</c:v>
                </c:pt>
                <c:pt idx="48">
                  <c:v>490.0</c:v>
                </c:pt>
                <c:pt idx="49">
                  <c:v>500.0</c:v>
                </c:pt>
                <c:pt idx="50">
                  <c:v>510.0</c:v>
                </c:pt>
                <c:pt idx="51">
                  <c:v>520.0</c:v>
                </c:pt>
                <c:pt idx="52">
                  <c:v>530.0</c:v>
                </c:pt>
                <c:pt idx="53">
                  <c:v>540.0</c:v>
                </c:pt>
                <c:pt idx="54">
                  <c:v>550.0</c:v>
                </c:pt>
                <c:pt idx="55">
                  <c:v>560.0</c:v>
                </c:pt>
                <c:pt idx="56">
                  <c:v>570.0</c:v>
                </c:pt>
                <c:pt idx="57">
                  <c:v>580.0</c:v>
                </c:pt>
                <c:pt idx="58">
                  <c:v>590.0</c:v>
                </c:pt>
                <c:pt idx="59">
                  <c:v>600.0</c:v>
                </c:pt>
                <c:pt idx="60">
                  <c:v>610.0</c:v>
                </c:pt>
                <c:pt idx="61">
                  <c:v>620.0</c:v>
                </c:pt>
                <c:pt idx="62">
                  <c:v>630.0</c:v>
                </c:pt>
                <c:pt idx="63">
                  <c:v>640.0</c:v>
                </c:pt>
                <c:pt idx="64">
                  <c:v>650.0</c:v>
                </c:pt>
                <c:pt idx="65">
                  <c:v>660.0</c:v>
                </c:pt>
                <c:pt idx="66">
                  <c:v>670.0</c:v>
                </c:pt>
                <c:pt idx="67">
                  <c:v>680.0</c:v>
                </c:pt>
                <c:pt idx="68">
                  <c:v>690.0</c:v>
                </c:pt>
                <c:pt idx="69">
                  <c:v>700.0</c:v>
                </c:pt>
                <c:pt idx="70">
                  <c:v>710.0</c:v>
                </c:pt>
                <c:pt idx="71">
                  <c:v>720.0</c:v>
                </c:pt>
                <c:pt idx="72">
                  <c:v>730.0</c:v>
                </c:pt>
                <c:pt idx="73">
                  <c:v>740.0</c:v>
                </c:pt>
                <c:pt idx="74">
                  <c:v>750.0</c:v>
                </c:pt>
                <c:pt idx="75">
                  <c:v>760.0</c:v>
                </c:pt>
                <c:pt idx="76">
                  <c:v>770.0</c:v>
                </c:pt>
                <c:pt idx="77">
                  <c:v>780.0</c:v>
                </c:pt>
                <c:pt idx="78">
                  <c:v>790.0</c:v>
                </c:pt>
                <c:pt idx="79">
                  <c:v>800.0</c:v>
                </c:pt>
                <c:pt idx="80">
                  <c:v>810.0</c:v>
                </c:pt>
                <c:pt idx="81">
                  <c:v>820.0</c:v>
                </c:pt>
                <c:pt idx="82">
                  <c:v>830.0</c:v>
                </c:pt>
                <c:pt idx="83">
                  <c:v>840.0</c:v>
                </c:pt>
                <c:pt idx="84">
                  <c:v>850.0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  <c:pt idx="95">
                  <c:v>960.0</c:v>
                </c:pt>
                <c:pt idx="96">
                  <c:v>970.0</c:v>
                </c:pt>
                <c:pt idx="97">
                  <c:v>980.0</c:v>
                </c:pt>
                <c:pt idx="98">
                  <c:v>990.0</c:v>
                </c:pt>
                <c:pt idx="99">
                  <c:v>1000.0</c:v>
                </c:pt>
                <c:pt idx="100">
                  <c:v>1010.0</c:v>
                </c:pt>
                <c:pt idx="101">
                  <c:v>1020.0</c:v>
                </c:pt>
                <c:pt idx="102">
                  <c:v>1030.0</c:v>
                </c:pt>
                <c:pt idx="103">
                  <c:v>1040.0</c:v>
                </c:pt>
                <c:pt idx="104">
                  <c:v>1050.0</c:v>
                </c:pt>
                <c:pt idx="105">
                  <c:v>1060.0</c:v>
                </c:pt>
                <c:pt idx="106">
                  <c:v>1070.0</c:v>
                </c:pt>
                <c:pt idx="107">
                  <c:v>1080.0</c:v>
                </c:pt>
                <c:pt idx="108">
                  <c:v>1090.0</c:v>
                </c:pt>
                <c:pt idx="109">
                  <c:v>1100.0</c:v>
                </c:pt>
                <c:pt idx="110">
                  <c:v>1110.0</c:v>
                </c:pt>
                <c:pt idx="111">
                  <c:v>1120.0</c:v>
                </c:pt>
                <c:pt idx="112">
                  <c:v>1130.0</c:v>
                </c:pt>
                <c:pt idx="113">
                  <c:v>1140.0</c:v>
                </c:pt>
                <c:pt idx="114">
                  <c:v>1150.0</c:v>
                </c:pt>
                <c:pt idx="115">
                  <c:v>1160.0</c:v>
                </c:pt>
                <c:pt idx="116">
                  <c:v>1170.0</c:v>
                </c:pt>
                <c:pt idx="117">
                  <c:v>1180.0</c:v>
                </c:pt>
                <c:pt idx="118">
                  <c:v>1190.0</c:v>
                </c:pt>
                <c:pt idx="119">
                  <c:v>1200.0</c:v>
                </c:pt>
                <c:pt idx="120">
                  <c:v>1210.0</c:v>
                </c:pt>
                <c:pt idx="121">
                  <c:v>1220.0</c:v>
                </c:pt>
                <c:pt idx="122">
                  <c:v>1230.0</c:v>
                </c:pt>
                <c:pt idx="123">
                  <c:v>1240.0</c:v>
                </c:pt>
                <c:pt idx="124">
                  <c:v>1250.0</c:v>
                </c:pt>
                <c:pt idx="125">
                  <c:v>1260.0</c:v>
                </c:pt>
                <c:pt idx="126">
                  <c:v>1270.0</c:v>
                </c:pt>
                <c:pt idx="127">
                  <c:v>1280.0</c:v>
                </c:pt>
                <c:pt idx="128">
                  <c:v>1290.0</c:v>
                </c:pt>
                <c:pt idx="129">
                  <c:v>1300.0</c:v>
                </c:pt>
                <c:pt idx="130">
                  <c:v>1310.0</c:v>
                </c:pt>
                <c:pt idx="131">
                  <c:v>1320.0</c:v>
                </c:pt>
                <c:pt idx="132">
                  <c:v>1330.0</c:v>
                </c:pt>
                <c:pt idx="133">
                  <c:v>1340.0</c:v>
                </c:pt>
                <c:pt idx="134">
                  <c:v>1350.0</c:v>
                </c:pt>
                <c:pt idx="135">
                  <c:v>1360.0</c:v>
                </c:pt>
                <c:pt idx="136">
                  <c:v>1370.0</c:v>
                </c:pt>
                <c:pt idx="137">
                  <c:v>1380.0</c:v>
                </c:pt>
                <c:pt idx="138">
                  <c:v>1390.0</c:v>
                </c:pt>
                <c:pt idx="139">
                  <c:v>1400.0</c:v>
                </c:pt>
                <c:pt idx="140">
                  <c:v>1410.0</c:v>
                </c:pt>
                <c:pt idx="141">
                  <c:v>1420.0</c:v>
                </c:pt>
                <c:pt idx="142">
                  <c:v>1430.0</c:v>
                </c:pt>
                <c:pt idx="143">
                  <c:v>1440.0</c:v>
                </c:pt>
                <c:pt idx="144">
                  <c:v>1450.0</c:v>
                </c:pt>
                <c:pt idx="145">
                  <c:v>1460.0</c:v>
                </c:pt>
                <c:pt idx="146">
                  <c:v>1470.0</c:v>
                </c:pt>
                <c:pt idx="147">
                  <c:v>1480.0</c:v>
                </c:pt>
                <c:pt idx="148">
                  <c:v>1490.0</c:v>
                </c:pt>
                <c:pt idx="149">
                  <c:v>1500.0</c:v>
                </c:pt>
                <c:pt idx="150">
                  <c:v>1510.0</c:v>
                </c:pt>
                <c:pt idx="151">
                  <c:v>1520.0</c:v>
                </c:pt>
                <c:pt idx="152">
                  <c:v>1530.0</c:v>
                </c:pt>
                <c:pt idx="153">
                  <c:v>1540.0</c:v>
                </c:pt>
                <c:pt idx="154">
                  <c:v>1550.0</c:v>
                </c:pt>
                <c:pt idx="155">
                  <c:v>1560.0</c:v>
                </c:pt>
                <c:pt idx="156">
                  <c:v>1570.0</c:v>
                </c:pt>
                <c:pt idx="157">
                  <c:v>1580.0</c:v>
                </c:pt>
                <c:pt idx="158">
                  <c:v>1590.0</c:v>
                </c:pt>
                <c:pt idx="159">
                  <c:v>1600.0</c:v>
                </c:pt>
                <c:pt idx="160">
                  <c:v>1610.0</c:v>
                </c:pt>
                <c:pt idx="161">
                  <c:v>1620.0</c:v>
                </c:pt>
                <c:pt idx="162">
                  <c:v>1630.0</c:v>
                </c:pt>
                <c:pt idx="163">
                  <c:v>1640.0</c:v>
                </c:pt>
                <c:pt idx="164">
                  <c:v>1650.0</c:v>
                </c:pt>
                <c:pt idx="165">
                  <c:v>1660.0</c:v>
                </c:pt>
                <c:pt idx="166">
                  <c:v>1670.0</c:v>
                </c:pt>
                <c:pt idx="167">
                  <c:v>1680.0</c:v>
                </c:pt>
                <c:pt idx="168">
                  <c:v>1690.0</c:v>
                </c:pt>
                <c:pt idx="169">
                  <c:v>1700.0</c:v>
                </c:pt>
                <c:pt idx="170">
                  <c:v>1710.0</c:v>
                </c:pt>
                <c:pt idx="171">
                  <c:v>1720.0</c:v>
                </c:pt>
                <c:pt idx="172">
                  <c:v>1730.0</c:v>
                </c:pt>
                <c:pt idx="173">
                  <c:v>1740.0</c:v>
                </c:pt>
                <c:pt idx="174">
                  <c:v>1750.0</c:v>
                </c:pt>
                <c:pt idx="175">
                  <c:v>1760.0</c:v>
                </c:pt>
                <c:pt idx="176">
                  <c:v>1770.0</c:v>
                </c:pt>
                <c:pt idx="177">
                  <c:v>1780.0</c:v>
                </c:pt>
                <c:pt idx="178">
                  <c:v>1790.0</c:v>
                </c:pt>
                <c:pt idx="179">
                  <c:v>1800.0</c:v>
                </c:pt>
                <c:pt idx="180">
                  <c:v>1810.0</c:v>
                </c:pt>
                <c:pt idx="181">
                  <c:v>1820.0</c:v>
                </c:pt>
                <c:pt idx="182">
                  <c:v>1830.0</c:v>
                </c:pt>
                <c:pt idx="183">
                  <c:v>1840.0</c:v>
                </c:pt>
                <c:pt idx="184">
                  <c:v>1850.0</c:v>
                </c:pt>
                <c:pt idx="185">
                  <c:v>1860.0</c:v>
                </c:pt>
                <c:pt idx="186">
                  <c:v>1870.0</c:v>
                </c:pt>
                <c:pt idx="187">
                  <c:v>1880.0</c:v>
                </c:pt>
                <c:pt idx="188">
                  <c:v>1890.0</c:v>
                </c:pt>
                <c:pt idx="189">
                  <c:v>1900.0</c:v>
                </c:pt>
                <c:pt idx="190">
                  <c:v>1910.0</c:v>
                </c:pt>
                <c:pt idx="191">
                  <c:v>1920.0</c:v>
                </c:pt>
                <c:pt idx="192">
                  <c:v>1930.0</c:v>
                </c:pt>
                <c:pt idx="193">
                  <c:v>1940.0</c:v>
                </c:pt>
                <c:pt idx="194">
                  <c:v>1950.0</c:v>
                </c:pt>
                <c:pt idx="195">
                  <c:v>1960.0</c:v>
                </c:pt>
                <c:pt idx="196">
                  <c:v>1970.0</c:v>
                </c:pt>
                <c:pt idx="197">
                  <c:v>1980.0</c:v>
                </c:pt>
                <c:pt idx="198">
                  <c:v>1990.0</c:v>
                </c:pt>
                <c:pt idx="199">
                  <c:v>2000.0</c:v>
                </c:pt>
                <c:pt idx="200">
                  <c:v>2010.0</c:v>
                </c:pt>
                <c:pt idx="201">
                  <c:v>2020.0</c:v>
                </c:pt>
                <c:pt idx="202">
                  <c:v>2030.0</c:v>
                </c:pt>
                <c:pt idx="203">
                  <c:v>2040.0</c:v>
                </c:pt>
                <c:pt idx="204">
                  <c:v>2050.0</c:v>
                </c:pt>
                <c:pt idx="205">
                  <c:v>2060.0</c:v>
                </c:pt>
                <c:pt idx="206">
                  <c:v>2070.0</c:v>
                </c:pt>
                <c:pt idx="207">
                  <c:v>2080.0</c:v>
                </c:pt>
                <c:pt idx="208">
                  <c:v>2090.0</c:v>
                </c:pt>
                <c:pt idx="209">
                  <c:v>2100.0</c:v>
                </c:pt>
                <c:pt idx="210">
                  <c:v>2110.0</c:v>
                </c:pt>
                <c:pt idx="211">
                  <c:v>2120.0</c:v>
                </c:pt>
                <c:pt idx="212">
                  <c:v>2130.0</c:v>
                </c:pt>
                <c:pt idx="213">
                  <c:v>2140.0</c:v>
                </c:pt>
                <c:pt idx="214">
                  <c:v>2150.0</c:v>
                </c:pt>
                <c:pt idx="215">
                  <c:v>2160.0</c:v>
                </c:pt>
                <c:pt idx="216">
                  <c:v>2170.0</c:v>
                </c:pt>
                <c:pt idx="217">
                  <c:v>2180.0</c:v>
                </c:pt>
                <c:pt idx="218">
                  <c:v>2190.0</c:v>
                </c:pt>
                <c:pt idx="219">
                  <c:v>2200.0</c:v>
                </c:pt>
                <c:pt idx="220">
                  <c:v>2210.0</c:v>
                </c:pt>
                <c:pt idx="221">
                  <c:v>2220.0</c:v>
                </c:pt>
                <c:pt idx="222">
                  <c:v>2230.0</c:v>
                </c:pt>
                <c:pt idx="223">
                  <c:v>2240.0</c:v>
                </c:pt>
                <c:pt idx="224">
                  <c:v>2250.0</c:v>
                </c:pt>
                <c:pt idx="225">
                  <c:v>2260.0</c:v>
                </c:pt>
                <c:pt idx="226">
                  <c:v>2270.0</c:v>
                </c:pt>
                <c:pt idx="227">
                  <c:v>2280.0</c:v>
                </c:pt>
                <c:pt idx="228">
                  <c:v>2290.0</c:v>
                </c:pt>
                <c:pt idx="229">
                  <c:v>2300.0</c:v>
                </c:pt>
                <c:pt idx="230">
                  <c:v>2310.0</c:v>
                </c:pt>
                <c:pt idx="231">
                  <c:v>2320.0</c:v>
                </c:pt>
                <c:pt idx="232">
                  <c:v>2330.0</c:v>
                </c:pt>
                <c:pt idx="233">
                  <c:v>2340.0</c:v>
                </c:pt>
                <c:pt idx="234">
                  <c:v>2350.0</c:v>
                </c:pt>
                <c:pt idx="235">
                  <c:v>2360.0</c:v>
                </c:pt>
                <c:pt idx="236">
                  <c:v>2370.0</c:v>
                </c:pt>
                <c:pt idx="237">
                  <c:v>2380.0</c:v>
                </c:pt>
                <c:pt idx="238">
                  <c:v>2390.0</c:v>
                </c:pt>
                <c:pt idx="239">
                  <c:v>2400.0</c:v>
                </c:pt>
                <c:pt idx="240">
                  <c:v>2410.0</c:v>
                </c:pt>
                <c:pt idx="241">
                  <c:v>2420.0</c:v>
                </c:pt>
                <c:pt idx="242">
                  <c:v>2430.0</c:v>
                </c:pt>
                <c:pt idx="243">
                  <c:v>2440.0</c:v>
                </c:pt>
                <c:pt idx="244">
                  <c:v>2450.0</c:v>
                </c:pt>
                <c:pt idx="245">
                  <c:v>2460.0</c:v>
                </c:pt>
                <c:pt idx="246">
                  <c:v>2470.0</c:v>
                </c:pt>
                <c:pt idx="247">
                  <c:v>2480.0</c:v>
                </c:pt>
                <c:pt idx="248">
                  <c:v>2490.0</c:v>
                </c:pt>
                <c:pt idx="249">
                  <c:v>2500.0</c:v>
                </c:pt>
                <c:pt idx="250">
                  <c:v>2510.0</c:v>
                </c:pt>
                <c:pt idx="251">
                  <c:v>2520.0</c:v>
                </c:pt>
                <c:pt idx="252">
                  <c:v>2530.0</c:v>
                </c:pt>
                <c:pt idx="253">
                  <c:v>2540.0</c:v>
                </c:pt>
                <c:pt idx="254">
                  <c:v>2550.0</c:v>
                </c:pt>
                <c:pt idx="255">
                  <c:v>2560.0</c:v>
                </c:pt>
                <c:pt idx="256">
                  <c:v>2570.0</c:v>
                </c:pt>
                <c:pt idx="257">
                  <c:v>2580.0</c:v>
                </c:pt>
                <c:pt idx="258">
                  <c:v>2590.0</c:v>
                </c:pt>
                <c:pt idx="259">
                  <c:v>2600.0</c:v>
                </c:pt>
                <c:pt idx="260">
                  <c:v>2610.0</c:v>
                </c:pt>
                <c:pt idx="261">
                  <c:v>2620.0</c:v>
                </c:pt>
                <c:pt idx="262">
                  <c:v>2630.0</c:v>
                </c:pt>
                <c:pt idx="263">
                  <c:v>2640.0</c:v>
                </c:pt>
                <c:pt idx="264">
                  <c:v>2650.0</c:v>
                </c:pt>
                <c:pt idx="265">
                  <c:v>2660.0</c:v>
                </c:pt>
                <c:pt idx="266">
                  <c:v>2670.0</c:v>
                </c:pt>
                <c:pt idx="267">
                  <c:v>2680.0</c:v>
                </c:pt>
                <c:pt idx="268">
                  <c:v>2690.0</c:v>
                </c:pt>
                <c:pt idx="269">
                  <c:v>2700.0</c:v>
                </c:pt>
                <c:pt idx="270">
                  <c:v>2710.0</c:v>
                </c:pt>
                <c:pt idx="271">
                  <c:v>2720.0</c:v>
                </c:pt>
                <c:pt idx="272">
                  <c:v>2730.0</c:v>
                </c:pt>
                <c:pt idx="273">
                  <c:v>2740.0</c:v>
                </c:pt>
                <c:pt idx="274">
                  <c:v>2750.0</c:v>
                </c:pt>
                <c:pt idx="275">
                  <c:v>2760.0</c:v>
                </c:pt>
                <c:pt idx="276">
                  <c:v>2770.0</c:v>
                </c:pt>
                <c:pt idx="277">
                  <c:v>2780.0</c:v>
                </c:pt>
                <c:pt idx="278">
                  <c:v>2790.0</c:v>
                </c:pt>
                <c:pt idx="279">
                  <c:v>2800.0</c:v>
                </c:pt>
                <c:pt idx="280">
                  <c:v>2810.0</c:v>
                </c:pt>
                <c:pt idx="281">
                  <c:v>2820.0</c:v>
                </c:pt>
                <c:pt idx="282">
                  <c:v>2830.0</c:v>
                </c:pt>
                <c:pt idx="283">
                  <c:v>2840.0</c:v>
                </c:pt>
                <c:pt idx="284">
                  <c:v>2850.0</c:v>
                </c:pt>
                <c:pt idx="285">
                  <c:v>2860.0</c:v>
                </c:pt>
                <c:pt idx="286">
                  <c:v>2870.0</c:v>
                </c:pt>
                <c:pt idx="287">
                  <c:v>2880.0</c:v>
                </c:pt>
                <c:pt idx="288">
                  <c:v>2890.0</c:v>
                </c:pt>
                <c:pt idx="289">
                  <c:v>2900.0</c:v>
                </c:pt>
                <c:pt idx="290">
                  <c:v>2910.0</c:v>
                </c:pt>
                <c:pt idx="291">
                  <c:v>2920.0</c:v>
                </c:pt>
                <c:pt idx="292">
                  <c:v>2930.0</c:v>
                </c:pt>
                <c:pt idx="293">
                  <c:v>2940.0</c:v>
                </c:pt>
                <c:pt idx="294">
                  <c:v>2950.0</c:v>
                </c:pt>
                <c:pt idx="295">
                  <c:v>2960.0</c:v>
                </c:pt>
                <c:pt idx="296">
                  <c:v>2970.0</c:v>
                </c:pt>
                <c:pt idx="297">
                  <c:v>2980.0</c:v>
                </c:pt>
                <c:pt idx="298">
                  <c:v>2990.0</c:v>
                </c:pt>
                <c:pt idx="299">
                  <c:v>3000.0</c:v>
                </c:pt>
                <c:pt idx="300">
                  <c:v>3010.0</c:v>
                </c:pt>
                <c:pt idx="301">
                  <c:v>3020.0</c:v>
                </c:pt>
                <c:pt idx="302">
                  <c:v>3030.0</c:v>
                </c:pt>
                <c:pt idx="303">
                  <c:v>3040.0</c:v>
                </c:pt>
                <c:pt idx="304">
                  <c:v>3050.0</c:v>
                </c:pt>
                <c:pt idx="305">
                  <c:v>3060.0</c:v>
                </c:pt>
                <c:pt idx="306">
                  <c:v>3070.0</c:v>
                </c:pt>
                <c:pt idx="307">
                  <c:v>3080.0</c:v>
                </c:pt>
                <c:pt idx="308">
                  <c:v>3090.0</c:v>
                </c:pt>
                <c:pt idx="309">
                  <c:v>3100.0</c:v>
                </c:pt>
                <c:pt idx="310">
                  <c:v>3110.0</c:v>
                </c:pt>
                <c:pt idx="311">
                  <c:v>3120.0</c:v>
                </c:pt>
                <c:pt idx="312">
                  <c:v>3130.0</c:v>
                </c:pt>
                <c:pt idx="313">
                  <c:v>3140.0</c:v>
                </c:pt>
                <c:pt idx="314">
                  <c:v>3150.0</c:v>
                </c:pt>
                <c:pt idx="315">
                  <c:v>3160.0</c:v>
                </c:pt>
                <c:pt idx="316">
                  <c:v>3170.0</c:v>
                </c:pt>
                <c:pt idx="317">
                  <c:v>3180.0</c:v>
                </c:pt>
                <c:pt idx="318">
                  <c:v>3190.0</c:v>
                </c:pt>
                <c:pt idx="319">
                  <c:v>3200.0</c:v>
                </c:pt>
                <c:pt idx="320">
                  <c:v>3210.0</c:v>
                </c:pt>
                <c:pt idx="321">
                  <c:v>3220.0</c:v>
                </c:pt>
                <c:pt idx="322">
                  <c:v>3230.0</c:v>
                </c:pt>
                <c:pt idx="323">
                  <c:v>3240.0</c:v>
                </c:pt>
                <c:pt idx="324">
                  <c:v>3250.0</c:v>
                </c:pt>
                <c:pt idx="325">
                  <c:v>3260.0</c:v>
                </c:pt>
                <c:pt idx="326">
                  <c:v>3270.0</c:v>
                </c:pt>
                <c:pt idx="327">
                  <c:v>3280.0</c:v>
                </c:pt>
                <c:pt idx="328">
                  <c:v>3290.0</c:v>
                </c:pt>
                <c:pt idx="329">
                  <c:v>3300.0</c:v>
                </c:pt>
                <c:pt idx="330">
                  <c:v>3310.0</c:v>
                </c:pt>
                <c:pt idx="331">
                  <c:v>3320.0</c:v>
                </c:pt>
                <c:pt idx="332">
                  <c:v>3330.0</c:v>
                </c:pt>
                <c:pt idx="333">
                  <c:v>3340.0</c:v>
                </c:pt>
                <c:pt idx="334">
                  <c:v>3350.0</c:v>
                </c:pt>
                <c:pt idx="335">
                  <c:v>3360.0</c:v>
                </c:pt>
                <c:pt idx="336">
                  <c:v>3370.0</c:v>
                </c:pt>
                <c:pt idx="337">
                  <c:v>3380.0</c:v>
                </c:pt>
                <c:pt idx="338">
                  <c:v>3390.0</c:v>
                </c:pt>
                <c:pt idx="339">
                  <c:v>3400.0</c:v>
                </c:pt>
                <c:pt idx="340">
                  <c:v>3410.0</c:v>
                </c:pt>
                <c:pt idx="341">
                  <c:v>3420.0</c:v>
                </c:pt>
                <c:pt idx="342">
                  <c:v>3430.0</c:v>
                </c:pt>
                <c:pt idx="343">
                  <c:v>3440.0</c:v>
                </c:pt>
                <c:pt idx="344">
                  <c:v>3450.0</c:v>
                </c:pt>
                <c:pt idx="345">
                  <c:v>3460.0</c:v>
                </c:pt>
                <c:pt idx="346">
                  <c:v>3470.0</c:v>
                </c:pt>
                <c:pt idx="347">
                  <c:v>3480.0</c:v>
                </c:pt>
                <c:pt idx="348">
                  <c:v>3490.0</c:v>
                </c:pt>
                <c:pt idx="349">
                  <c:v>3500.0</c:v>
                </c:pt>
                <c:pt idx="350">
                  <c:v>3510.0</c:v>
                </c:pt>
                <c:pt idx="351">
                  <c:v>3520.0</c:v>
                </c:pt>
                <c:pt idx="352">
                  <c:v>3530.0</c:v>
                </c:pt>
                <c:pt idx="353">
                  <c:v>3540.0</c:v>
                </c:pt>
                <c:pt idx="354">
                  <c:v>3550.0</c:v>
                </c:pt>
                <c:pt idx="355">
                  <c:v>3560.0</c:v>
                </c:pt>
                <c:pt idx="356">
                  <c:v>3570.0</c:v>
                </c:pt>
                <c:pt idx="357">
                  <c:v>3580.0</c:v>
                </c:pt>
                <c:pt idx="358">
                  <c:v>3590.0</c:v>
                </c:pt>
                <c:pt idx="359">
                  <c:v>3600.0</c:v>
                </c:pt>
                <c:pt idx="360">
                  <c:v>3610.0</c:v>
                </c:pt>
                <c:pt idx="361">
                  <c:v>3620.0</c:v>
                </c:pt>
                <c:pt idx="362">
                  <c:v>3630.0</c:v>
                </c:pt>
                <c:pt idx="363">
                  <c:v>3640.0</c:v>
                </c:pt>
                <c:pt idx="364">
                  <c:v>3650.0</c:v>
                </c:pt>
                <c:pt idx="365">
                  <c:v>3660.0</c:v>
                </c:pt>
                <c:pt idx="366">
                  <c:v>3670.0</c:v>
                </c:pt>
                <c:pt idx="367">
                  <c:v>3680.0</c:v>
                </c:pt>
                <c:pt idx="368">
                  <c:v>3690.0</c:v>
                </c:pt>
                <c:pt idx="369">
                  <c:v>3700.0</c:v>
                </c:pt>
                <c:pt idx="370">
                  <c:v>3710.0</c:v>
                </c:pt>
                <c:pt idx="371">
                  <c:v>3720.0</c:v>
                </c:pt>
                <c:pt idx="372">
                  <c:v>3730.0</c:v>
                </c:pt>
                <c:pt idx="373">
                  <c:v>3740.0</c:v>
                </c:pt>
                <c:pt idx="374">
                  <c:v>3750.0</c:v>
                </c:pt>
                <c:pt idx="375">
                  <c:v>3760.0</c:v>
                </c:pt>
                <c:pt idx="376">
                  <c:v>3770.0</c:v>
                </c:pt>
                <c:pt idx="377">
                  <c:v>3780.0</c:v>
                </c:pt>
                <c:pt idx="378">
                  <c:v>3790.0</c:v>
                </c:pt>
                <c:pt idx="379">
                  <c:v>3800.0</c:v>
                </c:pt>
                <c:pt idx="380">
                  <c:v>3810.0</c:v>
                </c:pt>
                <c:pt idx="381">
                  <c:v>3820.0</c:v>
                </c:pt>
                <c:pt idx="382">
                  <c:v>3830.0</c:v>
                </c:pt>
                <c:pt idx="383">
                  <c:v>3840.0</c:v>
                </c:pt>
                <c:pt idx="384">
                  <c:v>3850.0</c:v>
                </c:pt>
                <c:pt idx="385">
                  <c:v>3860.0</c:v>
                </c:pt>
                <c:pt idx="386">
                  <c:v>3870.0</c:v>
                </c:pt>
                <c:pt idx="387">
                  <c:v>3880.0</c:v>
                </c:pt>
                <c:pt idx="388">
                  <c:v>3890.0</c:v>
                </c:pt>
                <c:pt idx="389">
                  <c:v>3900.0</c:v>
                </c:pt>
                <c:pt idx="390">
                  <c:v>3910.0</c:v>
                </c:pt>
                <c:pt idx="391">
                  <c:v>3920.0</c:v>
                </c:pt>
                <c:pt idx="392">
                  <c:v>3930.0</c:v>
                </c:pt>
                <c:pt idx="393">
                  <c:v>3940.0</c:v>
                </c:pt>
                <c:pt idx="394">
                  <c:v>3950.0</c:v>
                </c:pt>
                <c:pt idx="395">
                  <c:v>3960.0</c:v>
                </c:pt>
                <c:pt idx="396">
                  <c:v>3970.0</c:v>
                </c:pt>
                <c:pt idx="397">
                  <c:v>3980.0</c:v>
                </c:pt>
                <c:pt idx="398">
                  <c:v>3990.0</c:v>
                </c:pt>
                <c:pt idx="399">
                  <c:v>4000.0</c:v>
                </c:pt>
                <c:pt idx="400">
                  <c:v>4010.0</c:v>
                </c:pt>
                <c:pt idx="401">
                  <c:v>4020.0</c:v>
                </c:pt>
                <c:pt idx="402">
                  <c:v>4030.0</c:v>
                </c:pt>
                <c:pt idx="403">
                  <c:v>4040.0</c:v>
                </c:pt>
                <c:pt idx="404">
                  <c:v>4050.0</c:v>
                </c:pt>
                <c:pt idx="405">
                  <c:v>4060.0</c:v>
                </c:pt>
                <c:pt idx="406">
                  <c:v>4070.0</c:v>
                </c:pt>
                <c:pt idx="407">
                  <c:v>4080.0</c:v>
                </c:pt>
                <c:pt idx="408">
                  <c:v>4090.0</c:v>
                </c:pt>
                <c:pt idx="409">
                  <c:v>4100.0</c:v>
                </c:pt>
                <c:pt idx="410">
                  <c:v>4110.0</c:v>
                </c:pt>
                <c:pt idx="411">
                  <c:v>4120.0</c:v>
                </c:pt>
                <c:pt idx="412">
                  <c:v>4130.0</c:v>
                </c:pt>
                <c:pt idx="413">
                  <c:v>4140.0</c:v>
                </c:pt>
                <c:pt idx="414">
                  <c:v>4150.0</c:v>
                </c:pt>
                <c:pt idx="415">
                  <c:v>4160.0</c:v>
                </c:pt>
                <c:pt idx="416">
                  <c:v>4170.0</c:v>
                </c:pt>
                <c:pt idx="417">
                  <c:v>4180.0</c:v>
                </c:pt>
                <c:pt idx="418">
                  <c:v>4190.0</c:v>
                </c:pt>
                <c:pt idx="419">
                  <c:v>4200.0</c:v>
                </c:pt>
                <c:pt idx="420">
                  <c:v>4210.0</c:v>
                </c:pt>
                <c:pt idx="421">
                  <c:v>4220.0</c:v>
                </c:pt>
                <c:pt idx="422">
                  <c:v>4230.0</c:v>
                </c:pt>
                <c:pt idx="423">
                  <c:v>4240.0</c:v>
                </c:pt>
                <c:pt idx="424">
                  <c:v>4250.0</c:v>
                </c:pt>
                <c:pt idx="425">
                  <c:v>4260.0</c:v>
                </c:pt>
                <c:pt idx="426">
                  <c:v>4270.0</c:v>
                </c:pt>
                <c:pt idx="427">
                  <c:v>4280.0</c:v>
                </c:pt>
                <c:pt idx="428">
                  <c:v>4290.0</c:v>
                </c:pt>
                <c:pt idx="429">
                  <c:v>4300.0</c:v>
                </c:pt>
                <c:pt idx="430">
                  <c:v>4310.0</c:v>
                </c:pt>
                <c:pt idx="431">
                  <c:v>4320.0</c:v>
                </c:pt>
                <c:pt idx="432">
                  <c:v>4330.0</c:v>
                </c:pt>
                <c:pt idx="433">
                  <c:v>4340.0</c:v>
                </c:pt>
                <c:pt idx="434">
                  <c:v>4350.0</c:v>
                </c:pt>
                <c:pt idx="435">
                  <c:v>4360.0</c:v>
                </c:pt>
                <c:pt idx="436">
                  <c:v>4370.0</c:v>
                </c:pt>
                <c:pt idx="437">
                  <c:v>4380.0</c:v>
                </c:pt>
                <c:pt idx="438">
                  <c:v>4390.0</c:v>
                </c:pt>
                <c:pt idx="439">
                  <c:v>4400.0</c:v>
                </c:pt>
                <c:pt idx="440">
                  <c:v>4410.0</c:v>
                </c:pt>
                <c:pt idx="441">
                  <c:v>4420.0</c:v>
                </c:pt>
                <c:pt idx="442">
                  <c:v>4430.0</c:v>
                </c:pt>
                <c:pt idx="443">
                  <c:v>4440.0</c:v>
                </c:pt>
                <c:pt idx="444">
                  <c:v>4450.0</c:v>
                </c:pt>
                <c:pt idx="445">
                  <c:v>4460.0</c:v>
                </c:pt>
                <c:pt idx="446">
                  <c:v>4470.0</c:v>
                </c:pt>
                <c:pt idx="447">
                  <c:v>4480.0</c:v>
                </c:pt>
                <c:pt idx="448">
                  <c:v>4490.0</c:v>
                </c:pt>
                <c:pt idx="449">
                  <c:v>4500.0</c:v>
                </c:pt>
                <c:pt idx="450">
                  <c:v>4510.0</c:v>
                </c:pt>
                <c:pt idx="451">
                  <c:v>4520.0</c:v>
                </c:pt>
                <c:pt idx="452">
                  <c:v>4530.0</c:v>
                </c:pt>
                <c:pt idx="453">
                  <c:v>4540.0</c:v>
                </c:pt>
                <c:pt idx="454">
                  <c:v>4550.0</c:v>
                </c:pt>
                <c:pt idx="455">
                  <c:v>4560.0</c:v>
                </c:pt>
                <c:pt idx="456">
                  <c:v>4570.0</c:v>
                </c:pt>
                <c:pt idx="457">
                  <c:v>4580.0</c:v>
                </c:pt>
                <c:pt idx="458">
                  <c:v>4590.0</c:v>
                </c:pt>
                <c:pt idx="459">
                  <c:v>4600.0</c:v>
                </c:pt>
                <c:pt idx="460">
                  <c:v>4610.0</c:v>
                </c:pt>
                <c:pt idx="461">
                  <c:v>4620.0</c:v>
                </c:pt>
                <c:pt idx="462">
                  <c:v>4630.0</c:v>
                </c:pt>
                <c:pt idx="463">
                  <c:v>4640.0</c:v>
                </c:pt>
                <c:pt idx="464">
                  <c:v>4650.0</c:v>
                </c:pt>
                <c:pt idx="465">
                  <c:v>4660.0</c:v>
                </c:pt>
                <c:pt idx="466">
                  <c:v>4670.0</c:v>
                </c:pt>
                <c:pt idx="467">
                  <c:v>4680.0</c:v>
                </c:pt>
                <c:pt idx="468">
                  <c:v>4690.0</c:v>
                </c:pt>
                <c:pt idx="469">
                  <c:v>4700.0</c:v>
                </c:pt>
                <c:pt idx="470">
                  <c:v>4710.0</c:v>
                </c:pt>
                <c:pt idx="471">
                  <c:v>4720.0</c:v>
                </c:pt>
                <c:pt idx="472">
                  <c:v>4730.0</c:v>
                </c:pt>
                <c:pt idx="473">
                  <c:v>4740.0</c:v>
                </c:pt>
                <c:pt idx="474">
                  <c:v>4750.0</c:v>
                </c:pt>
                <c:pt idx="475">
                  <c:v>4760.0</c:v>
                </c:pt>
                <c:pt idx="476">
                  <c:v>4770.0</c:v>
                </c:pt>
                <c:pt idx="477">
                  <c:v>4780.0</c:v>
                </c:pt>
                <c:pt idx="478">
                  <c:v>4790.0</c:v>
                </c:pt>
                <c:pt idx="479">
                  <c:v>4800.0</c:v>
                </c:pt>
                <c:pt idx="480">
                  <c:v>4810.0</c:v>
                </c:pt>
                <c:pt idx="481">
                  <c:v>4820.0</c:v>
                </c:pt>
                <c:pt idx="482">
                  <c:v>4830.0</c:v>
                </c:pt>
                <c:pt idx="483">
                  <c:v>4840.0</c:v>
                </c:pt>
                <c:pt idx="484">
                  <c:v>4850.0</c:v>
                </c:pt>
                <c:pt idx="485">
                  <c:v>4860.0</c:v>
                </c:pt>
                <c:pt idx="486">
                  <c:v>4870.0</c:v>
                </c:pt>
                <c:pt idx="487">
                  <c:v>4880.0</c:v>
                </c:pt>
                <c:pt idx="488">
                  <c:v>4890.0</c:v>
                </c:pt>
                <c:pt idx="489">
                  <c:v>4900.0</c:v>
                </c:pt>
                <c:pt idx="490">
                  <c:v>4910.0</c:v>
                </c:pt>
                <c:pt idx="491">
                  <c:v>4920.0</c:v>
                </c:pt>
                <c:pt idx="492">
                  <c:v>4930.0</c:v>
                </c:pt>
                <c:pt idx="493">
                  <c:v>4940.0</c:v>
                </c:pt>
                <c:pt idx="494">
                  <c:v>4950.0</c:v>
                </c:pt>
                <c:pt idx="495">
                  <c:v>4960.0</c:v>
                </c:pt>
                <c:pt idx="496">
                  <c:v>4970.0</c:v>
                </c:pt>
                <c:pt idx="497">
                  <c:v>4980.0</c:v>
                </c:pt>
                <c:pt idx="498">
                  <c:v>4990.0</c:v>
                </c:pt>
                <c:pt idx="499">
                  <c:v>5000.0</c:v>
                </c:pt>
                <c:pt idx="500">
                  <c:v>5010.0</c:v>
                </c:pt>
                <c:pt idx="501">
                  <c:v>5020.0</c:v>
                </c:pt>
                <c:pt idx="502">
                  <c:v>5030.0</c:v>
                </c:pt>
                <c:pt idx="503">
                  <c:v>5040.0</c:v>
                </c:pt>
                <c:pt idx="504">
                  <c:v>5050.0</c:v>
                </c:pt>
                <c:pt idx="505">
                  <c:v>5060.0</c:v>
                </c:pt>
                <c:pt idx="506">
                  <c:v>5070.0</c:v>
                </c:pt>
                <c:pt idx="507">
                  <c:v>5080.0</c:v>
                </c:pt>
                <c:pt idx="508">
                  <c:v>5090.0</c:v>
                </c:pt>
                <c:pt idx="509">
                  <c:v>5100.0</c:v>
                </c:pt>
                <c:pt idx="510">
                  <c:v>5110.0</c:v>
                </c:pt>
                <c:pt idx="511">
                  <c:v>5120.0</c:v>
                </c:pt>
                <c:pt idx="512">
                  <c:v>5130.0</c:v>
                </c:pt>
                <c:pt idx="513">
                  <c:v>5140.0</c:v>
                </c:pt>
                <c:pt idx="514">
                  <c:v>5150.0</c:v>
                </c:pt>
                <c:pt idx="515">
                  <c:v>5160.0</c:v>
                </c:pt>
                <c:pt idx="516">
                  <c:v>5170.0</c:v>
                </c:pt>
                <c:pt idx="517">
                  <c:v>5180.0</c:v>
                </c:pt>
                <c:pt idx="518">
                  <c:v>5190.0</c:v>
                </c:pt>
                <c:pt idx="519">
                  <c:v>5200.0</c:v>
                </c:pt>
                <c:pt idx="520">
                  <c:v>5210.0</c:v>
                </c:pt>
                <c:pt idx="521">
                  <c:v>5220.0</c:v>
                </c:pt>
                <c:pt idx="522">
                  <c:v>5230.0</c:v>
                </c:pt>
                <c:pt idx="523">
                  <c:v>5240.0</c:v>
                </c:pt>
                <c:pt idx="524">
                  <c:v>5250.0</c:v>
                </c:pt>
                <c:pt idx="525">
                  <c:v>5260.0</c:v>
                </c:pt>
                <c:pt idx="526">
                  <c:v>5270.0</c:v>
                </c:pt>
                <c:pt idx="527">
                  <c:v>5280.0</c:v>
                </c:pt>
                <c:pt idx="528">
                  <c:v>5290.0</c:v>
                </c:pt>
                <c:pt idx="529">
                  <c:v>5300.0</c:v>
                </c:pt>
                <c:pt idx="530">
                  <c:v>5310.0</c:v>
                </c:pt>
                <c:pt idx="531">
                  <c:v>5320.0</c:v>
                </c:pt>
                <c:pt idx="532">
                  <c:v>5330.0</c:v>
                </c:pt>
                <c:pt idx="533">
                  <c:v>5340.0</c:v>
                </c:pt>
                <c:pt idx="534">
                  <c:v>5350.0</c:v>
                </c:pt>
                <c:pt idx="535">
                  <c:v>5360.0</c:v>
                </c:pt>
                <c:pt idx="536">
                  <c:v>5370.0</c:v>
                </c:pt>
                <c:pt idx="537">
                  <c:v>5380.0</c:v>
                </c:pt>
                <c:pt idx="538">
                  <c:v>5390.0</c:v>
                </c:pt>
                <c:pt idx="539">
                  <c:v>5400.0</c:v>
                </c:pt>
                <c:pt idx="540">
                  <c:v>5410.0</c:v>
                </c:pt>
                <c:pt idx="541">
                  <c:v>5420.0</c:v>
                </c:pt>
                <c:pt idx="542">
                  <c:v>5430.0</c:v>
                </c:pt>
                <c:pt idx="543">
                  <c:v>5440.0</c:v>
                </c:pt>
                <c:pt idx="544">
                  <c:v>5450.0</c:v>
                </c:pt>
                <c:pt idx="545">
                  <c:v>5460.0</c:v>
                </c:pt>
                <c:pt idx="546">
                  <c:v>5470.0</c:v>
                </c:pt>
                <c:pt idx="547">
                  <c:v>5480.0</c:v>
                </c:pt>
                <c:pt idx="548">
                  <c:v>5490.0</c:v>
                </c:pt>
                <c:pt idx="549">
                  <c:v>5500.0</c:v>
                </c:pt>
                <c:pt idx="550">
                  <c:v>5510.0</c:v>
                </c:pt>
                <c:pt idx="551">
                  <c:v>5520.0</c:v>
                </c:pt>
                <c:pt idx="552">
                  <c:v>5530.0</c:v>
                </c:pt>
                <c:pt idx="553">
                  <c:v>5540.0</c:v>
                </c:pt>
                <c:pt idx="554">
                  <c:v>5550.0</c:v>
                </c:pt>
                <c:pt idx="555">
                  <c:v>5560.0</c:v>
                </c:pt>
                <c:pt idx="556">
                  <c:v>5570.0</c:v>
                </c:pt>
                <c:pt idx="557">
                  <c:v>5580.0</c:v>
                </c:pt>
                <c:pt idx="558">
                  <c:v>5590.0</c:v>
                </c:pt>
                <c:pt idx="559">
                  <c:v>5600.0</c:v>
                </c:pt>
                <c:pt idx="560">
                  <c:v>5610.0</c:v>
                </c:pt>
                <c:pt idx="561">
                  <c:v>5620.0</c:v>
                </c:pt>
                <c:pt idx="562">
                  <c:v>5630.0</c:v>
                </c:pt>
                <c:pt idx="563">
                  <c:v>5640.0</c:v>
                </c:pt>
                <c:pt idx="564">
                  <c:v>5650.0</c:v>
                </c:pt>
                <c:pt idx="565">
                  <c:v>5660.0</c:v>
                </c:pt>
                <c:pt idx="566">
                  <c:v>5670.0</c:v>
                </c:pt>
                <c:pt idx="567">
                  <c:v>5680.0</c:v>
                </c:pt>
                <c:pt idx="568">
                  <c:v>5690.0</c:v>
                </c:pt>
                <c:pt idx="569">
                  <c:v>5700.0</c:v>
                </c:pt>
                <c:pt idx="570">
                  <c:v>5710.0</c:v>
                </c:pt>
                <c:pt idx="571">
                  <c:v>5720.0</c:v>
                </c:pt>
                <c:pt idx="572">
                  <c:v>5730.0</c:v>
                </c:pt>
                <c:pt idx="573">
                  <c:v>5740.0</c:v>
                </c:pt>
                <c:pt idx="574">
                  <c:v>5750.0</c:v>
                </c:pt>
                <c:pt idx="575">
                  <c:v>5760.0</c:v>
                </c:pt>
                <c:pt idx="576">
                  <c:v>5770.0</c:v>
                </c:pt>
                <c:pt idx="577">
                  <c:v>5780.0</c:v>
                </c:pt>
                <c:pt idx="578">
                  <c:v>5790.0</c:v>
                </c:pt>
                <c:pt idx="579">
                  <c:v>5800.0</c:v>
                </c:pt>
                <c:pt idx="580">
                  <c:v>5810.0</c:v>
                </c:pt>
                <c:pt idx="581">
                  <c:v>5820.0</c:v>
                </c:pt>
                <c:pt idx="582">
                  <c:v>5830.0</c:v>
                </c:pt>
                <c:pt idx="583">
                  <c:v>5840.0</c:v>
                </c:pt>
                <c:pt idx="584">
                  <c:v>5850.0</c:v>
                </c:pt>
                <c:pt idx="585">
                  <c:v>5860.0</c:v>
                </c:pt>
                <c:pt idx="586">
                  <c:v>5870.0</c:v>
                </c:pt>
                <c:pt idx="587">
                  <c:v>5880.0</c:v>
                </c:pt>
                <c:pt idx="588">
                  <c:v>5890.0</c:v>
                </c:pt>
                <c:pt idx="589">
                  <c:v>5900.0</c:v>
                </c:pt>
                <c:pt idx="590">
                  <c:v>5910.0</c:v>
                </c:pt>
                <c:pt idx="591">
                  <c:v>5920.0</c:v>
                </c:pt>
                <c:pt idx="592">
                  <c:v>5930.0</c:v>
                </c:pt>
                <c:pt idx="593">
                  <c:v>5940.0</c:v>
                </c:pt>
                <c:pt idx="594">
                  <c:v>5950.0</c:v>
                </c:pt>
                <c:pt idx="595">
                  <c:v>5960.0</c:v>
                </c:pt>
                <c:pt idx="596">
                  <c:v>5970.0</c:v>
                </c:pt>
                <c:pt idx="597">
                  <c:v>5980.0</c:v>
                </c:pt>
                <c:pt idx="598">
                  <c:v>5990.0</c:v>
                </c:pt>
                <c:pt idx="599">
                  <c:v>6000.0</c:v>
                </c:pt>
                <c:pt idx="600">
                  <c:v>6010.0</c:v>
                </c:pt>
                <c:pt idx="601">
                  <c:v>6020.0</c:v>
                </c:pt>
                <c:pt idx="602">
                  <c:v>6030.0</c:v>
                </c:pt>
                <c:pt idx="603">
                  <c:v>6040.0</c:v>
                </c:pt>
                <c:pt idx="604">
                  <c:v>6050.0</c:v>
                </c:pt>
                <c:pt idx="605">
                  <c:v>6060.0</c:v>
                </c:pt>
                <c:pt idx="606">
                  <c:v>6070.0</c:v>
                </c:pt>
                <c:pt idx="607">
                  <c:v>6080.0</c:v>
                </c:pt>
                <c:pt idx="608">
                  <c:v>6090.0</c:v>
                </c:pt>
                <c:pt idx="609">
                  <c:v>6100.0</c:v>
                </c:pt>
                <c:pt idx="610">
                  <c:v>6110.0</c:v>
                </c:pt>
                <c:pt idx="611">
                  <c:v>6120.0</c:v>
                </c:pt>
                <c:pt idx="612">
                  <c:v>6130.0</c:v>
                </c:pt>
                <c:pt idx="613">
                  <c:v>6140.0</c:v>
                </c:pt>
                <c:pt idx="614">
                  <c:v>6150.0</c:v>
                </c:pt>
                <c:pt idx="615">
                  <c:v>6160.0</c:v>
                </c:pt>
                <c:pt idx="616">
                  <c:v>6170.0</c:v>
                </c:pt>
                <c:pt idx="617">
                  <c:v>6180.0</c:v>
                </c:pt>
                <c:pt idx="618">
                  <c:v>6190.0</c:v>
                </c:pt>
                <c:pt idx="619">
                  <c:v>6200.0</c:v>
                </c:pt>
                <c:pt idx="620">
                  <c:v>6210.0</c:v>
                </c:pt>
                <c:pt idx="621">
                  <c:v>6220.0</c:v>
                </c:pt>
                <c:pt idx="622">
                  <c:v>6230.0</c:v>
                </c:pt>
                <c:pt idx="623">
                  <c:v>6240.0</c:v>
                </c:pt>
                <c:pt idx="624">
                  <c:v>6250.0</c:v>
                </c:pt>
                <c:pt idx="625">
                  <c:v>6260.0</c:v>
                </c:pt>
                <c:pt idx="626">
                  <c:v>6270.0</c:v>
                </c:pt>
                <c:pt idx="627">
                  <c:v>6280.0</c:v>
                </c:pt>
                <c:pt idx="628">
                  <c:v>6290.0</c:v>
                </c:pt>
                <c:pt idx="629">
                  <c:v>6300.0</c:v>
                </c:pt>
                <c:pt idx="630">
                  <c:v>6310.0</c:v>
                </c:pt>
                <c:pt idx="631">
                  <c:v>6320.0</c:v>
                </c:pt>
                <c:pt idx="632">
                  <c:v>6330.0</c:v>
                </c:pt>
                <c:pt idx="633">
                  <c:v>6340.0</c:v>
                </c:pt>
                <c:pt idx="634">
                  <c:v>6350.0</c:v>
                </c:pt>
                <c:pt idx="635">
                  <c:v>6360.0</c:v>
                </c:pt>
                <c:pt idx="636">
                  <c:v>6370.0</c:v>
                </c:pt>
                <c:pt idx="637">
                  <c:v>6380.0</c:v>
                </c:pt>
                <c:pt idx="638">
                  <c:v>6390.0</c:v>
                </c:pt>
                <c:pt idx="639">
                  <c:v>6400.0</c:v>
                </c:pt>
                <c:pt idx="640">
                  <c:v>6410.0</c:v>
                </c:pt>
                <c:pt idx="641">
                  <c:v>6420.0</c:v>
                </c:pt>
                <c:pt idx="642">
                  <c:v>6430.0</c:v>
                </c:pt>
                <c:pt idx="643">
                  <c:v>6440.0</c:v>
                </c:pt>
                <c:pt idx="644">
                  <c:v>6450.0</c:v>
                </c:pt>
                <c:pt idx="645">
                  <c:v>6460.0</c:v>
                </c:pt>
                <c:pt idx="646">
                  <c:v>6470.0</c:v>
                </c:pt>
                <c:pt idx="647">
                  <c:v>6480.0</c:v>
                </c:pt>
                <c:pt idx="648">
                  <c:v>6490.0</c:v>
                </c:pt>
                <c:pt idx="649">
                  <c:v>6500.0</c:v>
                </c:pt>
                <c:pt idx="650">
                  <c:v>6510.0</c:v>
                </c:pt>
                <c:pt idx="651">
                  <c:v>6520.0</c:v>
                </c:pt>
                <c:pt idx="652">
                  <c:v>6530.0</c:v>
                </c:pt>
                <c:pt idx="653">
                  <c:v>6540.0</c:v>
                </c:pt>
                <c:pt idx="654">
                  <c:v>6550.0</c:v>
                </c:pt>
                <c:pt idx="655">
                  <c:v>6560.0</c:v>
                </c:pt>
                <c:pt idx="656">
                  <c:v>6570.0</c:v>
                </c:pt>
                <c:pt idx="657">
                  <c:v>6580.0</c:v>
                </c:pt>
                <c:pt idx="658">
                  <c:v>6590.0</c:v>
                </c:pt>
                <c:pt idx="659">
                  <c:v>6600.0</c:v>
                </c:pt>
                <c:pt idx="660">
                  <c:v>6610.0</c:v>
                </c:pt>
                <c:pt idx="661">
                  <c:v>6620.0</c:v>
                </c:pt>
                <c:pt idx="662">
                  <c:v>6630.0</c:v>
                </c:pt>
                <c:pt idx="663">
                  <c:v>6640.0</c:v>
                </c:pt>
                <c:pt idx="664">
                  <c:v>6650.0</c:v>
                </c:pt>
                <c:pt idx="665">
                  <c:v>6660.0</c:v>
                </c:pt>
                <c:pt idx="666">
                  <c:v>6670.0</c:v>
                </c:pt>
                <c:pt idx="667">
                  <c:v>6680.0</c:v>
                </c:pt>
                <c:pt idx="668">
                  <c:v>6690.0</c:v>
                </c:pt>
                <c:pt idx="669">
                  <c:v>6700.0</c:v>
                </c:pt>
                <c:pt idx="670">
                  <c:v>6710.0</c:v>
                </c:pt>
                <c:pt idx="671">
                  <c:v>6720.0</c:v>
                </c:pt>
                <c:pt idx="672">
                  <c:v>6730.0</c:v>
                </c:pt>
                <c:pt idx="673">
                  <c:v>6740.0</c:v>
                </c:pt>
                <c:pt idx="674">
                  <c:v>6750.0</c:v>
                </c:pt>
                <c:pt idx="675">
                  <c:v>6760.0</c:v>
                </c:pt>
                <c:pt idx="676">
                  <c:v>6770.0</c:v>
                </c:pt>
                <c:pt idx="677">
                  <c:v>6780.0</c:v>
                </c:pt>
                <c:pt idx="678">
                  <c:v>6790.0</c:v>
                </c:pt>
                <c:pt idx="679">
                  <c:v>6800.0</c:v>
                </c:pt>
                <c:pt idx="680">
                  <c:v>6810.0</c:v>
                </c:pt>
                <c:pt idx="681">
                  <c:v>6820.0</c:v>
                </c:pt>
                <c:pt idx="682">
                  <c:v>6830.0</c:v>
                </c:pt>
                <c:pt idx="683">
                  <c:v>6840.0</c:v>
                </c:pt>
                <c:pt idx="684">
                  <c:v>6850.0</c:v>
                </c:pt>
                <c:pt idx="685">
                  <c:v>6860.0</c:v>
                </c:pt>
                <c:pt idx="686">
                  <c:v>6870.0</c:v>
                </c:pt>
                <c:pt idx="687">
                  <c:v>6880.0</c:v>
                </c:pt>
                <c:pt idx="688">
                  <c:v>6890.0</c:v>
                </c:pt>
                <c:pt idx="689">
                  <c:v>6900.0</c:v>
                </c:pt>
                <c:pt idx="690">
                  <c:v>6910.0</c:v>
                </c:pt>
                <c:pt idx="691">
                  <c:v>6920.0</c:v>
                </c:pt>
                <c:pt idx="692">
                  <c:v>6930.0</c:v>
                </c:pt>
                <c:pt idx="693">
                  <c:v>6940.0</c:v>
                </c:pt>
                <c:pt idx="694">
                  <c:v>6950.0</c:v>
                </c:pt>
                <c:pt idx="695">
                  <c:v>6960.0</c:v>
                </c:pt>
                <c:pt idx="696">
                  <c:v>6970.0</c:v>
                </c:pt>
                <c:pt idx="697">
                  <c:v>6980.0</c:v>
                </c:pt>
                <c:pt idx="698">
                  <c:v>6990.0</c:v>
                </c:pt>
                <c:pt idx="699">
                  <c:v>7000.0</c:v>
                </c:pt>
                <c:pt idx="700">
                  <c:v>7010.0</c:v>
                </c:pt>
                <c:pt idx="701">
                  <c:v>7020.0</c:v>
                </c:pt>
                <c:pt idx="702">
                  <c:v>7030.0</c:v>
                </c:pt>
                <c:pt idx="703">
                  <c:v>7040.0</c:v>
                </c:pt>
                <c:pt idx="704">
                  <c:v>7050.0</c:v>
                </c:pt>
                <c:pt idx="705">
                  <c:v>7060.0</c:v>
                </c:pt>
                <c:pt idx="706">
                  <c:v>7070.0</c:v>
                </c:pt>
                <c:pt idx="707">
                  <c:v>7080.0</c:v>
                </c:pt>
                <c:pt idx="708">
                  <c:v>7090.0</c:v>
                </c:pt>
                <c:pt idx="709">
                  <c:v>7100.0</c:v>
                </c:pt>
                <c:pt idx="710">
                  <c:v>7110.0</c:v>
                </c:pt>
                <c:pt idx="711">
                  <c:v>7120.0</c:v>
                </c:pt>
                <c:pt idx="712">
                  <c:v>7130.0</c:v>
                </c:pt>
                <c:pt idx="713">
                  <c:v>7140.0</c:v>
                </c:pt>
                <c:pt idx="714">
                  <c:v>7150.0</c:v>
                </c:pt>
                <c:pt idx="715">
                  <c:v>7160.0</c:v>
                </c:pt>
                <c:pt idx="716">
                  <c:v>7170.0</c:v>
                </c:pt>
                <c:pt idx="717">
                  <c:v>7180.0</c:v>
                </c:pt>
                <c:pt idx="718">
                  <c:v>7190.0</c:v>
                </c:pt>
                <c:pt idx="719">
                  <c:v>7200.0</c:v>
                </c:pt>
                <c:pt idx="720">
                  <c:v>7210.0</c:v>
                </c:pt>
                <c:pt idx="721">
                  <c:v>7220.0</c:v>
                </c:pt>
                <c:pt idx="722">
                  <c:v>7230.0</c:v>
                </c:pt>
                <c:pt idx="723">
                  <c:v>7240.0</c:v>
                </c:pt>
                <c:pt idx="724">
                  <c:v>7250.0</c:v>
                </c:pt>
                <c:pt idx="725">
                  <c:v>7260.0</c:v>
                </c:pt>
                <c:pt idx="726">
                  <c:v>7270.0</c:v>
                </c:pt>
                <c:pt idx="727">
                  <c:v>7280.0</c:v>
                </c:pt>
                <c:pt idx="728">
                  <c:v>7290.0</c:v>
                </c:pt>
                <c:pt idx="729">
                  <c:v>7300.0</c:v>
                </c:pt>
                <c:pt idx="730">
                  <c:v>7310.0</c:v>
                </c:pt>
                <c:pt idx="731">
                  <c:v>7320.0</c:v>
                </c:pt>
                <c:pt idx="732">
                  <c:v>7330.0</c:v>
                </c:pt>
                <c:pt idx="733">
                  <c:v>7340.0</c:v>
                </c:pt>
                <c:pt idx="734">
                  <c:v>7350.0</c:v>
                </c:pt>
                <c:pt idx="735">
                  <c:v>7360.0</c:v>
                </c:pt>
                <c:pt idx="736">
                  <c:v>7370.0</c:v>
                </c:pt>
                <c:pt idx="737">
                  <c:v>7380.0</c:v>
                </c:pt>
                <c:pt idx="738">
                  <c:v>7390.0</c:v>
                </c:pt>
                <c:pt idx="739">
                  <c:v>7400.0</c:v>
                </c:pt>
                <c:pt idx="740">
                  <c:v>7410.0</c:v>
                </c:pt>
                <c:pt idx="741">
                  <c:v>7420.0</c:v>
                </c:pt>
                <c:pt idx="742">
                  <c:v>7430.0</c:v>
                </c:pt>
                <c:pt idx="743">
                  <c:v>7440.0</c:v>
                </c:pt>
                <c:pt idx="744">
                  <c:v>7450.0</c:v>
                </c:pt>
                <c:pt idx="745">
                  <c:v>7460.0</c:v>
                </c:pt>
                <c:pt idx="746">
                  <c:v>7470.0</c:v>
                </c:pt>
                <c:pt idx="747">
                  <c:v>7480.0</c:v>
                </c:pt>
                <c:pt idx="748">
                  <c:v>7490.0</c:v>
                </c:pt>
                <c:pt idx="749">
                  <c:v>7500.0</c:v>
                </c:pt>
                <c:pt idx="750">
                  <c:v>7510.0</c:v>
                </c:pt>
                <c:pt idx="751">
                  <c:v>7520.0</c:v>
                </c:pt>
                <c:pt idx="752">
                  <c:v>7530.0</c:v>
                </c:pt>
                <c:pt idx="753">
                  <c:v>7540.0</c:v>
                </c:pt>
                <c:pt idx="754">
                  <c:v>7550.0</c:v>
                </c:pt>
                <c:pt idx="755">
                  <c:v>7560.0</c:v>
                </c:pt>
                <c:pt idx="756">
                  <c:v>7570.0</c:v>
                </c:pt>
                <c:pt idx="757">
                  <c:v>7580.0</c:v>
                </c:pt>
                <c:pt idx="758">
                  <c:v>7590.0</c:v>
                </c:pt>
                <c:pt idx="759">
                  <c:v>7600.0</c:v>
                </c:pt>
                <c:pt idx="760">
                  <c:v>7610.0</c:v>
                </c:pt>
                <c:pt idx="761">
                  <c:v>7620.0</c:v>
                </c:pt>
                <c:pt idx="762">
                  <c:v>7630.0</c:v>
                </c:pt>
                <c:pt idx="763">
                  <c:v>7640.0</c:v>
                </c:pt>
                <c:pt idx="764">
                  <c:v>7650.0</c:v>
                </c:pt>
                <c:pt idx="765">
                  <c:v>7660.0</c:v>
                </c:pt>
                <c:pt idx="766">
                  <c:v>7670.0</c:v>
                </c:pt>
                <c:pt idx="767">
                  <c:v>7680.0</c:v>
                </c:pt>
                <c:pt idx="768">
                  <c:v>7690.0</c:v>
                </c:pt>
                <c:pt idx="769">
                  <c:v>7700.0</c:v>
                </c:pt>
                <c:pt idx="770">
                  <c:v>7710.0</c:v>
                </c:pt>
                <c:pt idx="771">
                  <c:v>7720.0</c:v>
                </c:pt>
                <c:pt idx="772">
                  <c:v>7730.0</c:v>
                </c:pt>
                <c:pt idx="773">
                  <c:v>7740.0</c:v>
                </c:pt>
                <c:pt idx="774">
                  <c:v>7750.0</c:v>
                </c:pt>
                <c:pt idx="775">
                  <c:v>7760.0</c:v>
                </c:pt>
                <c:pt idx="776">
                  <c:v>7770.0</c:v>
                </c:pt>
                <c:pt idx="777">
                  <c:v>7780.0</c:v>
                </c:pt>
                <c:pt idx="778">
                  <c:v>7790.0</c:v>
                </c:pt>
                <c:pt idx="779">
                  <c:v>7800.0</c:v>
                </c:pt>
                <c:pt idx="780">
                  <c:v>7810.0</c:v>
                </c:pt>
                <c:pt idx="781">
                  <c:v>7820.0</c:v>
                </c:pt>
                <c:pt idx="782">
                  <c:v>7830.0</c:v>
                </c:pt>
                <c:pt idx="783">
                  <c:v>7840.0</c:v>
                </c:pt>
                <c:pt idx="784">
                  <c:v>7850.0</c:v>
                </c:pt>
                <c:pt idx="785">
                  <c:v>7860.0</c:v>
                </c:pt>
                <c:pt idx="786">
                  <c:v>7870.0</c:v>
                </c:pt>
                <c:pt idx="787">
                  <c:v>7880.0</c:v>
                </c:pt>
                <c:pt idx="788">
                  <c:v>7890.0</c:v>
                </c:pt>
                <c:pt idx="789">
                  <c:v>7900.0</c:v>
                </c:pt>
                <c:pt idx="790">
                  <c:v>7910.0</c:v>
                </c:pt>
                <c:pt idx="791">
                  <c:v>7920.0</c:v>
                </c:pt>
                <c:pt idx="792">
                  <c:v>7930.0</c:v>
                </c:pt>
                <c:pt idx="793">
                  <c:v>7940.0</c:v>
                </c:pt>
                <c:pt idx="794">
                  <c:v>7950.0</c:v>
                </c:pt>
                <c:pt idx="795">
                  <c:v>7960.0</c:v>
                </c:pt>
                <c:pt idx="796">
                  <c:v>7970.0</c:v>
                </c:pt>
                <c:pt idx="797">
                  <c:v>7980.0</c:v>
                </c:pt>
                <c:pt idx="798">
                  <c:v>7990.0</c:v>
                </c:pt>
                <c:pt idx="799">
                  <c:v>8000.0</c:v>
                </c:pt>
                <c:pt idx="800">
                  <c:v>8010.0</c:v>
                </c:pt>
                <c:pt idx="801">
                  <c:v>8020.0</c:v>
                </c:pt>
                <c:pt idx="802">
                  <c:v>8030.0</c:v>
                </c:pt>
                <c:pt idx="803">
                  <c:v>8040.0</c:v>
                </c:pt>
                <c:pt idx="804">
                  <c:v>8050.0</c:v>
                </c:pt>
                <c:pt idx="805">
                  <c:v>8060.0</c:v>
                </c:pt>
                <c:pt idx="806">
                  <c:v>8070.0</c:v>
                </c:pt>
                <c:pt idx="807">
                  <c:v>8080.0</c:v>
                </c:pt>
                <c:pt idx="808">
                  <c:v>8090.0</c:v>
                </c:pt>
                <c:pt idx="809">
                  <c:v>8100.0</c:v>
                </c:pt>
                <c:pt idx="810">
                  <c:v>8110.0</c:v>
                </c:pt>
                <c:pt idx="811">
                  <c:v>8120.0</c:v>
                </c:pt>
                <c:pt idx="812">
                  <c:v>8130.0</c:v>
                </c:pt>
                <c:pt idx="813">
                  <c:v>8140.0</c:v>
                </c:pt>
                <c:pt idx="814">
                  <c:v>8150.0</c:v>
                </c:pt>
                <c:pt idx="815">
                  <c:v>8160.0</c:v>
                </c:pt>
                <c:pt idx="816">
                  <c:v>8170.0</c:v>
                </c:pt>
                <c:pt idx="817">
                  <c:v>8180.0</c:v>
                </c:pt>
                <c:pt idx="818">
                  <c:v>8190.0</c:v>
                </c:pt>
                <c:pt idx="819">
                  <c:v>8200.0</c:v>
                </c:pt>
                <c:pt idx="820">
                  <c:v>8210.0</c:v>
                </c:pt>
                <c:pt idx="821">
                  <c:v>8220.0</c:v>
                </c:pt>
                <c:pt idx="822">
                  <c:v>8230.0</c:v>
                </c:pt>
                <c:pt idx="823">
                  <c:v>8240.0</c:v>
                </c:pt>
                <c:pt idx="824">
                  <c:v>8250.0</c:v>
                </c:pt>
                <c:pt idx="825">
                  <c:v>8260.0</c:v>
                </c:pt>
                <c:pt idx="826">
                  <c:v>8270.0</c:v>
                </c:pt>
                <c:pt idx="827">
                  <c:v>8280.0</c:v>
                </c:pt>
                <c:pt idx="828">
                  <c:v>8290.0</c:v>
                </c:pt>
                <c:pt idx="829">
                  <c:v>8300.0</c:v>
                </c:pt>
                <c:pt idx="830">
                  <c:v>8310.0</c:v>
                </c:pt>
                <c:pt idx="831">
                  <c:v>8320.0</c:v>
                </c:pt>
                <c:pt idx="832">
                  <c:v>8330.0</c:v>
                </c:pt>
                <c:pt idx="833">
                  <c:v>8340.0</c:v>
                </c:pt>
                <c:pt idx="834">
                  <c:v>8350.0</c:v>
                </c:pt>
                <c:pt idx="835">
                  <c:v>8360.0</c:v>
                </c:pt>
                <c:pt idx="836">
                  <c:v>8370.0</c:v>
                </c:pt>
                <c:pt idx="837">
                  <c:v>8380.0</c:v>
                </c:pt>
                <c:pt idx="838">
                  <c:v>8390.0</c:v>
                </c:pt>
                <c:pt idx="839">
                  <c:v>8400.0</c:v>
                </c:pt>
                <c:pt idx="840">
                  <c:v>8410.0</c:v>
                </c:pt>
                <c:pt idx="841">
                  <c:v>8420.0</c:v>
                </c:pt>
                <c:pt idx="842">
                  <c:v>8430.0</c:v>
                </c:pt>
                <c:pt idx="843">
                  <c:v>8440.0</c:v>
                </c:pt>
                <c:pt idx="844">
                  <c:v>8450.0</c:v>
                </c:pt>
                <c:pt idx="845">
                  <c:v>8460.0</c:v>
                </c:pt>
                <c:pt idx="846">
                  <c:v>8470.0</c:v>
                </c:pt>
                <c:pt idx="847">
                  <c:v>8480.0</c:v>
                </c:pt>
                <c:pt idx="848">
                  <c:v>8490.0</c:v>
                </c:pt>
                <c:pt idx="849">
                  <c:v>8500.0</c:v>
                </c:pt>
                <c:pt idx="850">
                  <c:v>8510.0</c:v>
                </c:pt>
                <c:pt idx="851">
                  <c:v>8520.0</c:v>
                </c:pt>
                <c:pt idx="852">
                  <c:v>8530.0</c:v>
                </c:pt>
                <c:pt idx="853">
                  <c:v>8540.0</c:v>
                </c:pt>
                <c:pt idx="854">
                  <c:v>8550.0</c:v>
                </c:pt>
                <c:pt idx="855">
                  <c:v>8560.0</c:v>
                </c:pt>
                <c:pt idx="856">
                  <c:v>8570.0</c:v>
                </c:pt>
                <c:pt idx="857">
                  <c:v>8580.0</c:v>
                </c:pt>
                <c:pt idx="858">
                  <c:v>8590.0</c:v>
                </c:pt>
                <c:pt idx="859">
                  <c:v>8600.0</c:v>
                </c:pt>
                <c:pt idx="860">
                  <c:v>8610.0</c:v>
                </c:pt>
                <c:pt idx="861">
                  <c:v>8620.0</c:v>
                </c:pt>
                <c:pt idx="862">
                  <c:v>8630.0</c:v>
                </c:pt>
                <c:pt idx="863">
                  <c:v>8640.0</c:v>
                </c:pt>
                <c:pt idx="864">
                  <c:v>8650.0</c:v>
                </c:pt>
                <c:pt idx="865">
                  <c:v>8660.0</c:v>
                </c:pt>
                <c:pt idx="866">
                  <c:v>8670.0</c:v>
                </c:pt>
                <c:pt idx="867">
                  <c:v>8680.0</c:v>
                </c:pt>
                <c:pt idx="868">
                  <c:v>8690.0</c:v>
                </c:pt>
                <c:pt idx="869">
                  <c:v>8700.0</c:v>
                </c:pt>
                <c:pt idx="870">
                  <c:v>8710.0</c:v>
                </c:pt>
                <c:pt idx="871">
                  <c:v>8720.0</c:v>
                </c:pt>
                <c:pt idx="872">
                  <c:v>8730.0</c:v>
                </c:pt>
                <c:pt idx="873">
                  <c:v>8740.0</c:v>
                </c:pt>
                <c:pt idx="874">
                  <c:v>8750.0</c:v>
                </c:pt>
                <c:pt idx="875">
                  <c:v>8760.0</c:v>
                </c:pt>
                <c:pt idx="876">
                  <c:v>8770.0</c:v>
                </c:pt>
                <c:pt idx="877">
                  <c:v>8780.0</c:v>
                </c:pt>
                <c:pt idx="878">
                  <c:v>8790.0</c:v>
                </c:pt>
                <c:pt idx="879">
                  <c:v>8800.0</c:v>
                </c:pt>
                <c:pt idx="880">
                  <c:v>8810.0</c:v>
                </c:pt>
                <c:pt idx="881">
                  <c:v>8820.0</c:v>
                </c:pt>
                <c:pt idx="882">
                  <c:v>8830.0</c:v>
                </c:pt>
                <c:pt idx="883">
                  <c:v>8840.0</c:v>
                </c:pt>
                <c:pt idx="884">
                  <c:v>8850.0</c:v>
                </c:pt>
                <c:pt idx="885">
                  <c:v>8860.0</c:v>
                </c:pt>
                <c:pt idx="886">
                  <c:v>8870.0</c:v>
                </c:pt>
                <c:pt idx="887">
                  <c:v>8880.0</c:v>
                </c:pt>
                <c:pt idx="888">
                  <c:v>8890.0</c:v>
                </c:pt>
                <c:pt idx="889">
                  <c:v>8900.0</c:v>
                </c:pt>
                <c:pt idx="890">
                  <c:v>8910.0</c:v>
                </c:pt>
                <c:pt idx="891">
                  <c:v>8920.0</c:v>
                </c:pt>
                <c:pt idx="892">
                  <c:v>8930.0</c:v>
                </c:pt>
                <c:pt idx="893">
                  <c:v>8940.0</c:v>
                </c:pt>
                <c:pt idx="894">
                  <c:v>8950.0</c:v>
                </c:pt>
                <c:pt idx="895">
                  <c:v>8960.0</c:v>
                </c:pt>
                <c:pt idx="896">
                  <c:v>8970.0</c:v>
                </c:pt>
                <c:pt idx="897">
                  <c:v>8980.0</c:v>
                </c:pt>
                <c:pt idx="898">
                  <c:v>8990.0</c:v>
                </c:pt>
                <c:pt idx="899">
                  <c:v>9000.0</c:v>
                </c:pt>
                <c:pt idx="900">
                  <c:v>9010.0</c:v>
                </c:pt>
                <c:pt idx="901">
                  <c:v>9020.0</c:v>
                </c:pt>
                <c:pt idx="902">
                  <c:v>9030.0</c:v>
                </c:pt>
                <c:pt idx="903">
                  <c:v>9040.0</c:v>
                </c:pt>
                <c:pt idx="904">
                  <c:v>9050.0</c:v>
                </c:pt>
                <c:pt idx="905">
                  <c:v>9060.0</c:v>
                </c:pt>
                <c:pt idx="906">
                  <c:v>9070.0</c:v>
                </c:pt>
                <c:pt idx="907">
                  <c:v>9080.0</c:v>
                </c:pt>
                <c:pt idx="908">
                  <c:v>9090.0</c:v>
                </c:pt>
                <c:pt idx="909">
                  <c:v>9100.0</c:v>
                </c:pt>
                <c:pt idx="910">
                  <c:v>9110.0</c:v>
                </c:pt>
                <c:pt idx="911">
                  <c:v>9120.0</c:v>
                </c:pt>
                <c:pt idx="912">
                  <c:v>9130.0</c:v>
                </c:pt>
                <c:pt idx="913">
                  <c:v>9140.0</c:v>
                </c:pt>
                <c:pt idx="914">
                  <c:v>9150.0</c:v>
                </c:pt>
                <c:pt idx="915">
                  <c:v>9160.0</c:v>
                </c:pt>
                <c:pt idx="916">
                  <c:v>9170.0</c:v>
                </c:pt>
                <c:pt idx="917">
                  <c:v>9180.0</c:v>
                </c:pt>
                <c:pt idx="918">
                  <c:v>9190.0</c:v>
                </c:pt>
                <c:pt idx="919">
                  <c:v>9200.0</c:v>
                </c:pt>
                <c:pt idx="920">
                  <c:v>9210.0</c:v>
                </c:pt>
                <c:pt idx="921">
                  <c:v>9220.0</c:v>
                </c:pt>
                <c:pt idx="922">
                  <c:v>9230.0</c:v>
                </c:pt>
                <c:pt idx="923">
                  <c:v>9240.0</c:v>
                </c:pt>
                <c:pt idx="924">
                  <c:v>9250.0</c:v>
                </c:pt>
                <c:pt idx="925">
                  <c:v>9260.0</c:v>
                </c:pt>
                <c:pt idx="926">
                  <c:v>9270.0</c:v>
                </c:pt>
                <c:pt idx="927">
                  <c:v>9280.0</c:v>
                </c:pt>
                <c:pt idx="928">
                  <c:v>9290.0</c:v>
                </c:pt>
                <c:pt idx="929">
                  <c:v>9300.0</c:v>
                </c:pt>
                <c:pt idx="930">
                  <c:v>9310.0</c:v>
                </c:pt>
                <c:pt idx="931">
                  <c:v>9320.0</c:v>
                </c:pt>
                <c:pt idx="932">
                  <c:v>9330.0</c:v>
                </c:pt>
                <c:pt idx="933">
                  <c:v>9340.0</c:v>
                </c:pt>
                <c:pt idx="934">
                  <c:v>9350.0</c:v>
                </c:pt>
                <c:pt idx="935">
                  <c:v>9360.0</c:v>
                </c:pt>
                <c:pt idx="936">
                  <c:v>9370.0</c:v>
                </c:pt>
                <c:pt idx="937">
                  <c:v>9380.0</c:v>
                </c:pt>
                <c:pt idx="938">
                  <c:v>9390.0</c:v>
                </c:pt>
                <c:pt idx="939">
                  <c:v>9400.0</c:v>
                </c:pt>
                <c:pt idx="940">
                  <c:v>9410.0</c:v>
                </c:pt>
                <c:pt idx="941">
                  <c:v>9420.0</c:v>
                </c:pt>
                <c:pt idx="942">
                  <c:v>9430.0</c:v>
                </c:pt>
                <c:pt idx="943">
                  <c:v>9440.0</c:v>
                </c:pt>
                <c:pt idx="944">
                  <c:v>9450.0</c:v>
                </c:pt>
                <c:pt idx="945">
                  <c:v>9460.0</c:v>
                </c:pt>
                <c:pt idx="946">
                  <c:v>9470.0</c:v>
                </c:pt>
                <c:pt idx="947">
                  <c:v>9480.0</c:v>
                </c:pt>
                <c:pt idx="948">
                  <c:v>9490.0</c:v>
                </c:pt>
                <c:pt idx="949">
                  <c:v>9500.0</c:v>
                </c:pt>
                <c:pt idx="950">
                  <c:v>9510.0</c:v>
                </c:pt>
                <c:pt idx="951">
                  <c:v>9520.0</c:v>
                </c:pt>
                <c:pt idx="952">
                  <c:v>9530.0</c:v>
                </c:pt>
                <c:pt idx="953">
                  <c:v>9540.0</c:v>
                </c:pt>
                <c:pt idx="954">
                  <c:v>9550.0</c:v>
                </c:pt>
                <c:pt idx="955">
                  <c:v>9560.0</c:v>
                </c:pt>
                <c:pt idx="956">
                  <c:v>9570.0</c:v>
                </c:pt>
                <c:pt idx="957">
                  <c:v>9580.0</c:v>
                </c:pt>
                <c:pt idx="958">
                  <c:v>9590.0</c:v>
                </c:pt>
                <c:pt idx="959">
                  <c:v>9600.0</c:v>
                </c:pt>
                <c:pt idx="960">
                  <c:v>9610.0</c:v>
                </c:pt>
                <c:pt idx="961">
                  <c:v>9620.0</c:v>
                </c:pt>
                <c:pt idx="962">
                  <c:v>9630.0</c:v>
                </c:pt>
                <c:pt idx="963">
                  <c:v>9640.0</c:v>
                </c:pt>
                <c:pt idx="964">
                  <c:v>9650.0</c:v>
                </c:pt>
                <c:pt idx="965">
                  <c:v>9660.0</c:v>
                </c:pt>
                <c:pt idx="966">
                  <c:v>9670.0</c:v>
                </c:pt>
                <c:pt idx="967">
                  <c:v>9680.0</c:v>
                </c:pt>
                <c:pt idx="968">
                  <c:v>9690.0</c:v>
                </c:pt>
                <c:pt idx="969">
                  <c:v>9700.0</c:v>
                </c:pt>
                <c:pt idx="970">
                  <c:v>9710.0</c:v>
                </c:pt>
                <c:pt idx="971">
                  <c:v>9720.0</c:v>
                </c:pt>
                <c:pt idx="972">
                  <c:v>9730.0</c:v>
                </c:pt>
                <c:pt idx="973">
                  <c:v>9740.0</c:v>
                </c:pt>
                <c:pt idx="974">
                  <c:v>9750.0</c:v>
                </c:pt>
                <c:pt idx="975">
                  <c:v>9760.0</c:v>
                </c:pt>
                <c:pt idx="976">
                  <c:v>9770.0</c:v>
                </c:pt>
                <c:pt idx="977">
                  <c:v>9780.0</c:v>
                </c:pt>
                <c:pt idx="978">
                  <c:v>9790.0</c:v>
                </c:pt>
                <c:pt idx="979">
                  <c:v>9800.0</c:v>
                </c:pt>
                <c:pt idx="980">
                  <c:v>9810.0</c:v>
                </c:pt>
                <c:pt idx="981">
                  <c:v>9820.0</c:v>
                </c:pt>
                <c:pt idx="982">
                  <c:v>9830.0</c:v>
                </c:pt>
                <c:pt idx="983">
                  <c:v>9840.0</c:v>
                </c:pt>
                <c:pt idx="984">
                  <c:v>9850.0</c:v>
                </c:pt>
                <c:pt idx="985">
                  <c:v>9860.0</c:v>
                </c:pt>
                <c:pt idx="986">
                  <c:v>9870.0</c:v>
                </c:pt>
                <c:pt idx="987">
                  <c:v>9880.0</c:v>
                </c:pt>
                <c:pt idx="988">
                  <c:v>9890.0</c:v>
                </c:pt>
                <c:pt idx="989">
                  <c:v>9900.0</c:v>
                </c:pt>
                <c:pt idx="990">
                  <c:v>9910.0</c:v>
                </c:pt>
                <c:pt idx="991">
                  <c:v>9920.0</c:v>
                </c:pt>
                <c:pt idx="992">
                  <c:v>9930.0</c:v>
                </c:pt>
                <c:pt idx="993">
                  <c:v>9940.0</c:v>
                </c:pt>
                <c:pt idx="994">
                  <c:v>9950.0</c:v>
                </c:pt>
                <c:pt idx="995">
                  <c:v>9960.0</c:v>
                </c:pt>
                <c:pt idx="996">
                  <c:v>9970.0</c:v>
                </c:pt>
                <c:pt idx="997">
                  <c:v>9980.0</c:v>
                </c:pt>
                <c:pt idx="998">
                  <c:v>9990.0</c:v>
                </c:pt>
                <c:pt idx="999">
                  <c:v>10000.0</c:v>
                </c:pt>
                <c:pt idx="1000">
                  <c:v>10010.0</c:v>
                </c:pt>
                <c:pt idx="1001">
                  <c:v>10020.0</c:v>
                </c:pt>
                <c:pt idx="1002">
                  <c:v>10030.0</c:v>
                </c:pt>
                <c:pt idx="1003">
                  <c:v>10040.0</c:v>
                </c:pt>
                <c:pt idx="1004">
                  <c:v>10050.0</c:v>
                </c:pt>
                <c:pt idx="1005">
                  <c:v>10060.0</c:v>
                </c:pt>
                <c:pt idx="1006">
                  <c:v>10070.0</c:v>
                </c:pt>
                <c:pt idx="1007">
                  <c:v>10080.0</c:v>
                </c:pt>
                <c:pt idx="1008">
                  <c:v>10090.0</c:v>
                </c:pt>
                <c:pt idx="1009">
                  <c:v>10100.0</c:v>
                </c:pt>
                <c:pt idx="1010">
                  <c:v>10110.0</c:v>
                </c:pt>
                <c:pt idx="1011">
                  <c:v>10120.0</c:v>
                </c:pt>
                <c:pt idx="1012">
                  <c:v>10130.0</c:v>
                </c:pt>
                <c:pt idx="1013">
                  <c:v>10140.0</c:v>
                </c:pt>
                <c:pt idx="1014">
                  <c:v>10150.0</c:v>
                </c:pt>
                <c:pt idx="1015">
                  <c:v>10160.0</c:v>
                </c:pt>
                <c:pt idx="1016">
                  <c:v>10170.0</c:v>
                </c:pt>
                <c:pt idx="1017">
                  <c:v>10180.0</c:v>
                </c:pt>
                <c:pt idx="1018">
                  <c:v>10190.0</c:v>
                </c:pt>
                <c:pt idx="1019">
                  <c:v>10200.0</c:v>
                </c:pt>
                <c:pt idx="1020">
                  <c:v>10210.0</c:v>
                </c:pt>
                <c:pt idx="1021">
                  <c:v>10220.0</c:v>
                </c:pt>
                <c:pt idx="1022">
                  <c:v>10230.0</c:v>
                </c:pt>
                <c:pt idx="1023">
                  <c:v>10240.0</c:v>
                </c:pt>
                <c:pt idx="1024">
                  <c:v>10250.0</c:v>
                </c:pt>
                <c:pt idx="1025">
                  <c:v>10260.0</c:v>
                </c:pt>
                <c:pt idx="1026">
                  <c:v>10270.0</c:v>
                </c:pt>
                <c:pt idx="1027">
                  <c:v>10280.0</c:v>
                </c:pt>
                <c:pt idx="1028">
                  <c:v>10290.0</c:v>
                </c:pt>
                <c:pt idx="1029">
                  <c:v>10300.0</c:v>
                </c:pt>
                <c:pt idx="1030">
                  <c:v>10310.0</c:v>
                </c:pt>
                <c:pt idx="1031">
                  <c:v>10320.0</c:v>
                </c:pt>
                <c:pt idx="1032">
                  <c:v>10330.0</c:v>
                </c:pt>
                <c:pt idx="1033">
                  <c:v>10340.0</c:v>
                </c:pt>
                <c:pt idx="1034">
                  <c:v>10350.0</c:v>
                </c:pt>
                <c:pt idx="1035">
                  <c:v>10360.0</c:v>
                </c:pt>
                <c:pt idx="1036">
                  <c:v>10370.0</c:v>
                </c:pt>
                <c:pt idx="1037">
                  <c:v>10380.0</c:v>
                </c:pt>
                <c:pt idx="1038">
                  <c:v>10390.0</c:v>
                </c:pt>
                <c:pt idx="1039">
                  <c:v>10400.0</c:v>
                </c:pt>
                <c:pt idx="1040">
                  <c:v>10410.0</c:v>
                </c:pt>
                <c:pt idx="1041">
                  <c:v>10420.0</c:v>
                </c:pt>
                <c:pt idx="1042">
                  <c:v>10430.0</c:v>
                </c:pt>
                <c:pt idx="1043">
                  <c:v>10440.0</c:v>
                </c:pt>
                <c:pt idx="1044">
                  <c:v>10450.0</c:v>
                </c:pt>
                <c:pt idx="1045">
                  <c:v>10460.0</c:v>
                </c:pt>
                <c:pt idx="1046">
                  <c:v>10470.0</c:v>
                </c:pt>
                <c:pt idx="1047">
                  <c:v>10480.0</c:v>
                </c:pt>
                <c:pt idx="1048">
                  <c:v>10490.0</c:v>
                </c:pt>
                <c:pt idx="1049">
                  <c:v>10500.0</c:v>
                </c:pt>
                <c:pt idx="1050">
                  <c:v>10510.0</c:v>
                </c:pt>
                <c:pt idx="1051">
                  <c:v>10520.0</c:v>
                </c:pt>
                <c:pt idx="1052">
                  <c:v>10530.0</c:v>
                </c:pt>
                <c:pt idx="1053">
                  <c:v>10540.0</c:v>
                </c:pt>
                <c:pt idx="1054">
                  <c:v>10550.0</c:v>
                </c:pt>
                <c:pt idx="1055">
                  <c:v>10560.0</c:v>
                </c:pt>
                <c:pt idx="1056">
                  <c:v>10570.0</c:v>
                </c:pt>
                <c:pt idx="1057">
                  <c:v>10580.0</c:v>
                </c:pt>
                <c:pt idx="1058">
                  <c:v>10590.0</c:v>
                </c:pt>
                <c:pt idx="1059">
                  <c:v>10600.0</c:v>
                </c:pt>
                <c:pt idx="1060">
                  <c:v>10610.0</c:v>
                </c:pt>
                <c:pt idx="1061">
                  <c:v>10620.0</c:v>
                </c:pt>
                <c:pt idx="1062">
                  <c:v>10630.0</c:v>
                </c:pt>
                <c:pt idx="1063">
                  <c:v>10640.0</c:v>
                </c:pt>
                <c:pt idx="1064">
                  <c:v>10650.0</c:v>
                </c:pt>
                <c:pt idx="1065">
                  <c:v>10660.0</c:v>
                </c:pt>
                <c:pt idx="1066">
                  <c:v>10670.0</c:v>
                </c:pt>
                <c:pt idx="1067">
                  <c:v>10680.0</c:v>
                </c:pt>
                <c:pt idx="1068">
                  <c:v>10690.0</c:v>
                </c:pt>
                <c:pt idx="1069">
                  <c:v>10700.0</c:v>
                </c:pt>
                <c:pt idx="1070">
                  <c:v>10710.0</c:v>
                </c:pt>
                <c:pt idx="1071">
                  <c:v>10720.0</c:v>
                </c:pt>
                <c:pt idx="1072">
                  <c:v>10730.0</c:v>
                </c:pt>
                <c:pt idx="1073">
                  <c:v>10740.0</c:v>
                </c:pt>
                <c:pt idx="1074">
                  <c:v>10750.0</c:v>
                </c:pt>
                <c:pt idx="1075">
                  <c:v>10760.0</c:v>
                </c:pt>
                <c:pt idx="1076">
                  <c:v>10770.0</c:v>
                </c:pt>
                <c:pt idx="1077">
                  <c:v>10780.0</c:v>
                </c:pt>
                <c:pt idx="1078">
                  <c:v>10790.0</c:v>
                </c:pt>
                <c:pt idx="1079">
                  <c:v>10800.0</c:v>
                </c:pt>
                <c:pt idx="1080">
                  <c:v>10810.0</c:v>
                </c:pt>
                <c:pt idx="1081">
                  <c:v>10820.0</c:v>
                </c:pt>
                <c:pt idx="1082">
                  <c:v>10830.0</c:v>
                </c:pt>
                <c:pt idx="1083">
                  <c:v>10840.0</c:v>
                </c:pt>
                <c:pt idx="1084">
                  <c:v>10850.0</c:v>
                </c:pt>
                <c:pt idx="1085">
                  <c:v>10860.0</c:v>
                </c:pt>
                <c:pt idx="1086">
                  <c:v>10870.0</c:v>
                </c:pt>
                <c:pt idx="1087">
                  <c:v>10880.0</c:v>
                </c:pt>
                <c:pt idx="1088">
                  <c:v>10890.0</c:v>
                </c:pt>
                <c:pt idx="1089">
                  <c:v>10900.0</c:v>
                </c:pt>
                <c:pt idx="1090">
                  <c:v>10910.0</c:v>
                </c:pt>
                <c:pt idx="1091">
                  <c:v>10920.0</c:v>
                </c:pt>
                <c:pt idx="1092">
                  <c:v>10930.0</c:v>
                </c:pt>
                <c:pt idx="1093">
                  <c:v>10940.0</c:v>
                </c:pt>
                <c:pt idx="1094">
                  <c:v>10950.0</c:v>
                </c:pt>
                <c:pt idx="1095">
                  <c:v>10960.0</c:v>
                </c:pt>
                <c:pt idx="1096">
                  <c:v>10970.0</c:v>
                </c:pt>
                <c:pt idx="1097">
                  <c:v>10980.0</c:v>
                </c:pt>
                <c:pt idx="1098">
                  <c:v>10990.0</c:v>
                </c:pt>
                <c:pt idx="1099">
                  <c:v>11000.0</c:v>
                </c:pt>
                <c:pt idx="1100">
                  <c:v>11010.0</c:v>
                </c:pt>
                <c:pt idx="1101">
                  <c:v>11020.0</c:v>
                </c:pt>
                <c:pt idx="1102">
                  <c:v>11030.0</c:v>
                </c:pt>
                <c:pt idx="1103">
                  <c:v>11040.0</c:v>
                </c:pt>
                <c:pt idx="1104">
                  <c:v>11050.0</c:v>
                </c:pt>
                <c:pt idx="1105">
                  <c:v>11060.0</c:v>
                </c:pt>
                <c:pt idx="1106">
                  <c:v>11070.0</c:v>
                </c:pt>
                <c:pt idx="1107">
                  <c:v>11080.0</c:v>
                </c:pt>
                <c:pt idx="1108">
                  <c:v>11090.0</c:v>
                </c:pt>
                <c:pt idx="1109">
                  <c:v>11100.0</c:v>
                </c:pt>
                <c:pt idx="1110">
                  <c:v>11110.0</c:v>
                </c:pt>
                <c:pt idx="1111">
                  <c:v>11120.0</c:v>
                </c:pt>
                <c:pt idx="1112">
                  <c:v>11130.0</c:v>
                </c:pt>
                <c:pt idx="1113">
                  <c:v>11140.0</c:v>
                </c:pt>
                <c:pt idx="1114">
                  <c:v>11150.0</c:v>
                </c:pt>
                <c:pt idx="1115">
                  <c:v>11160.0</c:v>
                </c:pt>
                <c:pt idx="1116">
                  <c:v>11170.0</c:v>
                </c:pt>
                <c:pt idx="1117">
                  <c:v>11180.0</c:v>
                </c:pt>
                <c:pt idx="1118">
                  <c:v>11190.0</c:v>
                </c:pt>
                <c:pt idx="1119">
                  <c:v>11200.0</c:v>
                </c:pt>
                <c:pt idx="1120">
                  <c:v>11210.0</c:v>
                </c:pt>
                <c:pt idx="1121">
                  <c:v>11220.0</c:v>
                </c:pt>
                <c:pt idx="1122">
                  <c:v>11230.0</c:v>
                </c:pt>
                <c:pt idx="1123">
                  <c:v>11240.0</c:v>
                </c:pt>
                <c:pt idx="1124">
                  <c:v>11250.0</c:v>
                </c:pt>
                <c:pt idx="1125">
                  <c:v>11260.0</c:v>
                </c:pt>
                <c:pt idx="1126">
                  <c:v>11270.0</c:v>
                </c:pt>
                <c:pt idx="1127">
                  <c:v>11280.0</c:v>
                </c:pt>
                <c:pt idx="1128">
                  <c:v>11290.0</c:v>
                </c:pt>
                <c:pt idx="1129">
                  <c:v>11300.0</c:v>
                </c:pt>
                <c:pt idx="1130">
                  <c:v>11310.0</c:v>
                </c:pt>
                <c:pt idx="1131">
                  <c:v>11320.0</c:v>
                </c:pt>
                <c:pt idx="1132">
                  <c:v>11330.0</c:v>
                </c:pt>
                <c:pt idx="1133">
                  <c:v>11340.0</c:v>
                </c:pt>
                <c:pt idx="1134">
                  <c:v>11350.0</c:v>
                </c:pt>
                <c:pt idx="1135">
                  <c:v>11360.0</c:v>
                </c:pt>
                <c:pt idx="1136">
                  <c:v>11370.0</c:v>
                </c:pt>
                <c:pt idx="1137">
                  <c:v>11380.0</c:v>
                </c:pt>
                <c:pt idx="1138">
                  <c:v>11390.0</c:v>
                </c:pt>
                <c:pt idx="1139">
                  <c:v>11400.0</c:v>
                </c:pt>
                <c:pt idx="1140">
                  <c:v>11410.0</c:v>
                </c:pt>
                <c:pt idx="1141">
                  <c:v>11420.0</c:v>
                </c:pt>
                <c:pt idx="1142">
                  <c:v>11430.0</c:v>
                </c:pt>
                <c:pt idx="1143">
                  <c:v>11440.0</c:v>
                </c:pt>
                <c:pt idx="1144">
                  <c:v>11450.0</c:v>
                </c:pt>
                <c:pt idx="1145">
                  <c:v>11460.0</c:v>
                </c:pt>
                <c:pt idx="1146">
                  <c:v>11470.0</c:v>
                </c:pt>
                <c:pt idx="1147">
                  <c:v>11480.0</c:v>
                </c:pt>
                <c:pt idx="1148">
                  <c:v>11490.0</c:v>
                </c:pt>
                <c:pt idx="1149">
                  <c:v>11500.0</c:v>
                </c:pt>
                <c:pt idx="1150">
                  <c:v>11510.0</c:v>
                </c:pt>
                <c:pt idx="1151">
                  <c:v>11520.0</c:v>
                </c:pt>
                <c:pt idx="1152">
                  <c:v>11530.0</c:v>
                </c:pt>
                <c:pt idx="1153">
                  <c:v>11540.0</c:v>
                </c:pt>
                <c:pt idx="1154">
                  <c:v>11550.0</c:v>
                </c:pt>
                <c:pt idx="1155">
                  <c:v>11560.0</c:v>
                </c:pt>
                <c:pt idx="1156">
                  <c:v>11570.0</c:v>
                </c:pt>
                <c:pt idx="1157">
                  <c:v>11580.0</c:v>
                </c:pt>
                <c:pt idx="1158">
                  <c:v>11590.0</c:v>
                </c:pt>
                <c:pt idx="1159">
                  <c:v>11600.0</c:v>
                </c:pt>
                <c:pt idx="1160">
                  <c:v>11610.0</c:v>
                </c:pt>
                <c:pt idx="1161">
                  <c:v>11620.0</c:v>
                </c:pt>
                <c:pt idx="1162">
                  <c:v>11630.0</c:v>
                </c:pt>
                <c:pt idx="1163">
                  <c:v>11640.0</c:v>
                </c:pt>
                <c:pt idx="1164">
                  <c:v>11650.0</c:v>
                </c:pt>
                <c:pt idx="1165">
                  <c:v>11660.0</c:v>
                </c:pt>
                <c:pt idx="1166">
                  <c:v>11670.0</c:v>
                </c:pt>
                <c:pt idx="1167">
                  <c:v>11680.0</c:v>
                </c:pt>
                <c:pt idx="1168">
                  <c:v>11690.0</c:v>
                </c:pt>
                <c:pt idx="1169">
                  <c:v>11700.0</c:v>
                </c:pt>
                <c:pt idx="1170">
                  <c:v>11710.0</c:v>
                </c:pt>
                <c:pt idx="1171">
                  <c:v>11720.0</c:v>
                </c:pt>
                <c:pt idx="1172">
                  <c:v>11730.0</c:v>
                </c:pt>
                <c:pt idx="1173">
                  <c:v>11740.0</c:v>
                </c:pt>
                <c:pt idx="1174">
                  <c:v>11750.0</c:v>
                </c:pt>
                <c:pt idx="1175">
                  <c:v>11760.0</c:v>
                </c:pt>
                <c:pt idx="1176">
                  <c:v>11770.0</c:v>
                </c:pt>
                <c:pt idx="1177">
                  <c:v>11780.0</c:v>
                </c:pt>
                <c:pt idx="1178">
                  <c:v>11790.0</c:v>
                </c:pt>
                <c:pt idx="1179">
                  <c:v>11800.0</c:v>
                </c:pt>
                <c:pt idx="1180">
                  <c:v>11810.0</c:v>
                </c:pt>
                <c:pt idx="1181">
                  <c:v>11820.0</c:v>
                </c:pt>
                <c:pt idx="1182">
                  <c:v>11830.0</c:v>
                </c:pt>
                <c:pt idx="1183">
                  <c:v>11840.0</c:v>
                </c:pt>
                <c:pt idx="1184">
                  <c:v>11850.0</c:v>
                </c:pt>
                <c:pt idx="1185">
                  <c:v>11860.0</c:v>
                </c:pt>
                <c:pt idx="1186">
                  <c:v>11870.0</c:v>
                </c:pt>
                <c:pt idx="1187">
                  <c:v>11880.0</c:v>
                </c:pt>
                <c:pt idx="1188">
                  <c:v>11890.0</c:v>
                </c:pt>
                <c:pt idx="1189">
                  <c:v>11900.0</c:v>
                </c:pt>
                <c:pt idx="1190">
                  <c:v>11910.0</c:v>
                </c:pt>
                <c:pt idx="1191">
                  <c:v>11920.0</c:v>
                </c:pt>
                <c:pt idx="1192">
                  <c:v>11930.0</c:v>
                </c:pt>
                <c:pt idx="1193">
                  <c:v>11940.0</c:v>
                </c:pt>
                <c:pt idx="1194">
                  <c:v>11950.0</c:v>
                </c:pt>
                <c:pt idx="1195">
                  <c:v>11960.0</c:v>
                </c:pt>
                <c:pt idx="1196">
                  <c:v>11970.0</c:v>
                </c:pt>
                <c:pt idx="1197">
                  <c:v>11980.0</c:v>
                </c:pt>
                <c:pt idx="1198">
                  <c:v>11990.0</c:v>
                </c:pt>
                <c:pt idx="1199">
                  <c:v>12000.0</c:v>
                </c:pt>
                <c:pt idx="1200">
                  <c:v>12010.0</c:v>
                </c:pt>
                <c:pt idx="1201">
                  <c:v>12020.0</c:v>
                </c:pt>
                <c:pt idx="1202">
                  <c:v>12030.0</c:v>
                </c:pt>
                <c:pt idx="1203">
                  <c:v>12040.0</c:v>
                </c:pt>
                <c:pt idx="1204">
                  <c:v>12050.0</c:v>
                </c:pt>
                <c:pt idx="1205">
                  <c:v>12060.0</c:v>
                </c:pt>
                <c:pt idx="1206">
                  <c:v>12070.0</c:v>
                </c:pt>
                <c:pt idx="1207">
                  <c:v>12080.0</c:v>
                </c:pt>
                <c:pt idx="1208">
                  <c:v>12090.0</c:v>
                </c:pt>
                <c:pt idx="1209">
                  <c:v>12100.0</c:v>
                </c:pt>
                <c:pt idx="1210">
                  <c:v>12110.0</c:v>
                </c:pt>
                <c:pt idx="1211">
                  <c:v>12120.0</c:v>
                </c:pt>
                <c:pt idx="1212">
                  <c:v>12130.0</c:v>
                </c:pt>
                <c:pt idx="1213">
                  <c:v>12140.0</c:v>
                </c:pt>
                <c:pt idx="1214">
                  <c:v>12150.0</c:v>
                </c:pt>
                <c:pt idx="1215">
                  <c:v>12160.0</c:v>
                </c:pt>
                <c:pt idx="1216">
                  <c:v>12170.0</c:v>
                </c:pt>
                <c:pt idx="1217">
                  <c:v>12180.0</c:v>
                </c:pt>
                <c:pt idx="1218">
                  <c:v>12190.0</c:v>
                </c:pt>
                <c:pt idx="1219">
                  <c:v>12200.0</c:v>
                </c:pt>
                <c:pt idx="1220">
                  <c:v>12210.0</c:v>
                </c:pt>
                <c:pt idx="1221">
                  <c:v>12220.0</c:v>
                </c:pt>
                <c:pt idx="1222">
                  <c:v>12230.0</c:v>
                </c:pt>
                <c:pt idx="1223">
                  <c:v>12240.0</c:v>
                </c:pt>
                <c:pt idx="1224">
                  <c:v>12250.0</c:v>
                </c:pt>
                <c:pt idx="1225">
                  <c:v>12260.0</c:v>
                </c:pt>
                <c:pt idx="1226">
                  <c:v>12270.0</c:v>
                </c:pt>
                <c:pt idx="1227">
                  <c:v>12280.0</c:v>
                </c:pt>
                <c:pt idx="1228">
                  <c:v>12290.0</c:v>
                </c:pt>
                <c:pt idx="1229">
                  <c:v>12300.0</c:v>
                </c:pt>
                <c:pt idx="1230">
                  <c:v>12310.0</c:v>
                </c:pt>
                <c:pt idx="1231">
                  <c:v>12320.0</c:v>
                </c:pt>
                <c:pt idx="1232">
                  <c:v>12330.0</c:v>
                </c:pt>
                <c:pt idx="1233">
                  <c:v>12340.0</c:v>
                </c:pt>
                <c:pt idx="1234">
                  <c:v>12350.0</c:v>
                </c:pt>
                <c:pt idx="1235">
                  <c:v>12360.0</c:v>
                </c:pt>
                <c:pt idx="1236">
                  <c:v>12370.0</c:v>
                </c:pt>
                <c:pt idx="1237">
                  <c:v>12380.0</c:v>
                </c:pt>
                <c:pt idx="1238">
                  <c:v>12390.0</c:v>
                </c:pt>
                <c:pt idx="1239">
                  <c:v>12400.0</c:v>
                </c:pt>
                <c:pt idx="1240">
                  <c:v>12410.0</c:v>
                </c:pt>
                <c:pt idx="1241">
                  <c:v>12420.0</c:v>
                </c:pt>
                <c:pt idx="1242">
                  <c:v>12430.0</c:v>
                </c:pt>
                <c:pt idx="1243">
                  <c:v>12440.0</c:v>
                </c:pt>
                <c:pt idx="1244">
                  <c:v>12450.0</c:v>
                </c:pt>
                <c:pt idx="1245">
                  <c:v>12460.0</c:v>
                </c:pt>
                <c:pt idx="1246">
                  <c:v>12470.0</c:v>
                </c:pt>
                <c:pt idx="1247">
                  <c:v>12480.0</c:v>
                </c:pt>
                <c:pt idx="1248">
                  <c:v>12490.0</c:v>
                </c:pt>
                <c:pt idx="1249">
                  <c:v>12500.0</c:v>
                </c:pt>
                <c:pt idx="1250">
                  <c:v>12510.0</c:v>
                </c:pt>
                <c:pt idx="1251">
                  <c:v>12520.0</c:v>
                </c:pt>
                <c:pt idx="1252">
                  <c:v>12530.0</c:v>
                </c:pt>
                <c:pt idx="1253">
                  <c:v>12540.0</c:v>
                </c:pt>
                <c:pt idx="1254">
                  <c:v>12550.0</c:v>
                </c:pt>
                <c:pt idx="1255">
                  <c:v>12560.0</c:v>
                </c:pt>
                <c:pt idx="1256">
                  <c:v>12570.0</c:v>
                </c:pt>
                <c:pt idx="1257">
                  <c:v>12580.0</c:v>
                </c:pt>
                <c:pt idx="1258">
                  <c:v>12590.0</c:v>
                </c:pt>
                <c:pt idx="1259">
                  <c:v>12600.0</c:v>
                </c:pt>
                <c:pt idx="1260">
                  <c:v>12610.0</c:v>
                </c:pt>
                <c:pt idx="1261">
                  <c:v>12620.0</c:v>
                </c:pt>
                <c:pt idx="1262">
                  <c:v>12630.0</c:v>
                </c:pt>
                <c:pt idx="1263">
                  <c:v>12640.0</c:v>
                </c:pt>
                <c:pt idx="1264">
                  <c:v>12650.0</c:v>
                </c:pt>
                <c:pt idx="1265">
                  <c:v>12660.0</c:v>
                </c:pt>
                <c:pt idx="1266">
                  <c:v>12670.0</c:v>
                </c:pt>
                <c:pt idx="1267">
                  <c:v>12680.0</c:v>
                </c:pt>
                <c:pt idx="1268">
                  <c:v>12690.0</c:v>
                </c:pt>
                <c:pt idx="1269">
                  <c:v>12700.0</c:v>
                </c:pt>
                <c:pt idx="1270">
                  <c:v>12710.0</c:v>
                </c:pt>
                <c:pt idx="1271">
                  <c:v>12720.0</c:v>
                </c:pt>
                <c:pt idx="1272">
                  <c:v>12730.0</c:v>
                </c:pt>
                <c:pt idx="1273">
                  <c:v>12740.0</c:v>
                </c:pt>
                <c:pt idx="1274">
                  <c:v>12750.0</c:v>
                </c:pt>
                <c:pt idx="1275">
                  <c:v>12760.0</c:v>
                </c:pt>
                <c:pt idx="1276">
                  <c:v>12770.0</c:v>
                </c:pt>
                <c:pt idx="1277">
                  <c:v>12780.0</c:v>
                </c:pt>
                <c:pt idx="1278">
                  <c:v>12790.0</c:v>
                </c:pt>
                <c:pt idx="1279">
                  <c:v>12800.0</c:v>
                </c:pt>
                <c:pt idx="1280">
                  <c:v>12810.0</c:v>
                </c:pt>
                <c:pt idx="1281">
                  <c:v>12820.0</c:v>
                </c:pt>
                <c:pt idx="1282">
                  <c:v>12830.0</c:v>
                </c:pt>
                <c:pt idx="1283">
                  <c:v>12840.0</c:v>
                </c:pt>
                <c:pt idx="1284">
                  <c:v>12850.0</c:v>
                </c:pt>
                <c:pt idx="1285">
                  <c:v>12860.0</c:v>
                </c:pt>
                <c:pt idx="1286">
                  <c:v>12870.0</c:v>
                </c:pt>
                <c:pt idx="1287">
                  <c:v>12880.0</c:v>
                </c:pt>
                <c:pt idx="1288">
                  <c:v>12890.0</c:v>
                </c:pt>
                <c:pt idx="1289">
                  <c:v>12900.0</c:v>
                </c:pt>
                <c:pt idx="1290">
                  <c:v>12910.0</c:v>
                </c:pt>
                <c:pt idx="1291">
                  <c:v>12920.0</c:v>
                </c:pt>
                <c:pt idx="1292">
                  <c:v>12930.0</c:v>
                </c:pt>
                <c:pt idx="1293">
                  <c:v>12940.0</c:v>
                </c:pt>
                <c:pt idx="1294">
                  <c:v>12950.0</c:v>
                </c:pt>
                <c:pt idx="1295">
                  <c:v>12960.0</c:v>
                </c:pt>
                <c:pt idx="1296">
                  <c:v>12970.0</c:v>
                </c:pt>
                <c:pt idx="1297">
                  <c:v>12980.0</c:v>
                </c:pt>
                <c:pt idx="1298">
                  <c:v>12990.0</c:v>
                </c:pt>
                <c:pt idx="1299">
                  <c:v>13000.0</c:v>
                </c:pt>
                <c:pt idx="1300">
                  <c:v>13010.0</c:v>
                </c:pt>
                <c:pt idx="1301">
                  <c:v>13020.0</c:v>
                </c:pt>
                <c:pt idx="1302">
                  <c:v>13030.0</c:v>
                </c:pt>
                <c:pt idx="1303">
                  <c:v>13040.0</c:v>
                </c:pt>
                <c:pt idx="1304">
                  <c:v>13050.0</c:v>
                </c:pt>
                <c:pt idx="1305">
                  <c:v>13060.0</c:v>
                </c:pt>
                <c:pt idx="1306">
                  <c:v>13070.0</c:v>
                </c:pt>
                <c:pt idx="1307">
                  <c:v>13080.0</c:v>
                </c:pt>
                <c:pt idx="1308">
                  <c:v>13090.0</c:v>
                </c:pt>
                <c:pt idx="1309">
                  <c:v>13100.0</c:v>
                </c:pt>
                <c:pt idx="1310">
                  <c:v>13110.0</c:v>
                </c:pt>
                <c:pt idx="1311">
                  <c:v>13120.0</c:v>
                </c:pt>
                <c:pt idx="1312">
                  <c:v>13130.0</c:v>
                </c:pt>
                <c:pt idx="1313">
                  <c:v>13140.0</c:v>
                </c:pt>
                <c:pt idx="1314">
                  <c:v>13150.0</c:v>
                </c:pt>
                <c:pt idx="1315">
                  <c:v>13160.0</c:v>
                </c:pt>
                <c:pt idx="1316">
                  <c:v>13170.0</c:v>
                </c:pt>
                <c:pt idx="1317">
                  <c:v>13180.0</c:v>
                </c:pt>
                <c:pt idx="1318">
                  <c:v>13190.0</c:v>
                </c:pt>
                <c:pt idx="1319">
                  <c:v>13200.0</c:v>
                </c:pt>
                <c:pt idx="1320">
                  <c:v>13210.0</c:v>
                </c:pt>
                <c:pt idx="1321">
                  <c:v>13220.0</c:v>
                </c:pt>
                <c:pt idx="1322">
                  <c:v>13230.0</c:v>
                </c:pt>
                <c:pt idx="1323">
                  <c:v>13240.0</c:v>
                </c:pt>
                <c:pt idx="1324">
                  <c:v>13250.0</c:v>
                </c:pt>
                <c:pt idx="1325">
                  <c:v>13260.0</c:v>
                </c:pt>
                <c:pt idx="1326">
                  <c:v>13270.0</c:v>
                </c:pt>
                <c:pt idx="1327">
                  <c:v>13280.0</c:v>
                </c:pt>
                <c:pt idx="1328">
                  <c:v>13290.0</c:v>
                </c:pt>
                <c:pt idx="1329">
                  <c:v>13300.0</c:v>
                </c:pt>
                <c:pt idx="1330">
                  <c:v>13310.0</c:v>
                </c:pt>
                <c:pt idx="1331">
                  <c:v>13320.0</c:v>
                </c:pt>
                <c:pt idx="1332">
                  <c:v>13330.0</c:v>
                </c:pt>
                <c:pt idx="1333">
                  <c:v>13340.0</c:v>
                </c:pt>
                <c:pt idx="1334">
                  <c:v>13350.0</c:v>
                </c:pt>
                <c:pt idx="1335">
                  <c:v>13360.0</c:v>
                </c:pt>
                <c:pt idx="1336">
                  <c:v>13370.0</c:v>
                </c:pt>
                <c:pt idx="1337">
                  <c:v>13380.0</c:v>
                </c:pt>
                <c:pt idx="1338">
                  <c:v>13390.0</c:v>
                </c:pt>
                <c:pt idx="1339">
                  <c:v>13400.0</c:v>
                </c:pt>
                <c:pt idx="1340">
                  <c:v>13410.0</c:v>
                </c:pt>
                <c:pt idx="1341">
                  <c:v>13420.0</c:v>
                </c:pt>
                <c:pt idx="1342">
                  <c:v>13430.0</c:v>
                </c:pt>
                <c:pt idx="1343">
                  <c:v>13440.0</c:v>
                </c:pt>
                <c:pt idx="1344">
                  <c:v>13450.0</c:v>
                </c:pt>
                <c:pt idx="1345">
                  <c:v>13460.0</c:v>
                </c:pt>
                <c:pt idx="1346">
                  <c:v>13470.0</c:v>
                </c:pt>
                <c:pt idx="1347">
                  <c:v>13480.0</c:v>
                </c:pt>
                <c:pt idx="1348">
                  <c:v>13490.0</c:v>
                </c:pt>
                <c:pt idx="1349">
                  <c:v>13500.0</c:v>
                </c:pt>
                <c:pt idx="1350">
                  <c:v>13510.0</c:v>
                </c:pt>
                <c:pt idx="1351">
                  <c:v>13520.0</c:v>
                </c:pt>
                <c:pt idx="1352">
                  <c:v>13530.0</c:v>
                </c:pt>
                <c:pt idx="1353">
                  <c:v>13540.0</c:v>
                </c:pt>
                <c:pt idx="1354">
                  <c:v>13550.0</c:v>
                </c:pt>
                <c:pt idx="1355">
                  <c:v>13560.0</c:v>
                </c:pt>
                <c:pt idx="1356">
                  <c:v>13570.0</c:v>
                </c:pt>
                <c:pt idx="1357">
                  <c:v>13580.0</c:v>
                </c:pt>
                <c:pt idx="1358">
                  <c:v>13590.0</c:v>
                </c:pt>
                <c:pt idx="1359">
                  <c:v>13600.0</c:v>
                </c:pt>
                <c:pt idx="1360">
                  <c:v>13610.0</c:v>
                </c:pt>
                <c:pt idx="1361">
                  <c:v>13620.0</c:v>
                </c:pt>
                <c:pt idx="1362">
                  <c:v>13630.0</c:v>
                </c:pt>
                <c:pt idx="1363">
                  <c:v>13640.0</c:v>
                </c:pt>
                <c:pt idx="1364">
                  <c:v>13650.0</c:v>
                </c:pt>
                <c:pt idx="1365">
                  <c:v>13660.0</c:v>
                </c:pt>
                <c:pt idx="1366">
                  <c:v>13670.0</c:v>
                </c:pt>
                <c:pt idx="1367">
                  <c:v>13680.0</c:v>
                </c:pt>
                <c:pt idx="1368">
                  <c:v>13690.0</c:v>
                </c:pt>
                <c:pt idx="1369">
                  <c:v>13700.0</c:v>
                </c:pt>
                <c:pt idx="1370">
                  <c:v>13710.0</c:v>
                </c:pt>
                <c:pt idx="1371">
                  <c:v>13720.0</c:v>
                </c:pt>
                <c:pt idx="1372">
                  <c:v>13730.0</c:v>
                </c:pt>
                <c:pt idx="1373">
                  <c:v>13740.0</c:v>
                </c:pt>
                <c:pt idx="1374">
                  <c:v>13750.0</c:v>
                </c:pt>
                <c:pt idx="1375">
                  <c:v>13760.0</c:v>
                </c:pt>
                <c:pt idx="1376">
                  <c:v>13770.0</c:v>
                </c:pt>
                <c:pt idx="1377">
                  <c:v>13780.0</c:v>
                </c:pt>
                <c:pt idx="1378">
                  <c:v>13790.0</c:v>
                </c:pt>
                <c:pt idx="1379">
                  <c:v>13800.0</c:v>
                </c:pt>
                <c:pt idx="1380">
                  <c:v>13810.0</c:v>
                </c:pt>
                <c:pt idx="1381">
                  <c:v>13820.0</c:v>
                </c:pt>
                <c:pt idx="1382">
                  <c:v>13830.0</c:v>
                </c:pt>
                <c:pt idx="1383">
                  <c:v>13840.0</c:v>
                </c:pt>
                <c:pt idx="1384">
                  <c:v>13850.0</c:v>
                </c:pt>
                <c:pt idx="1385">
                  <c:v>13860.0</c:v>
                </c:pt>
                <c:pt idx="1386">
                  <c:v>13870.0</c:v>
                </c:pt>
                <c:pt idx="1387">
                  <c:v>13880.0</c:v>
                </c:pt>
                <c:pt idx="1388">
                  <c:v>13890.0</c:v>
                </c:pt>
                <c:pt idx="1389">
                  <c:v>13900.0</c:v>
                </c:pt>
                <c:pt idx="1390">
                  <c:v>13910.0</c:v>
                </c:pt>
                <c:pt idx="1391">
                  <c:v>13920.0</c:v>
                </c:pt>
                <c:pt idx="1392">
                  <c:v>13930.0</c:v>
                </c:pt>
                <c:pt idx="1393">
                  <c:v>13940.0</c:v>
                </c:pt>
                <c:pt idx="1394">
                  <c:v>13950.0</c:v>
                </c:pt>
                <c:pt idx="1395">
                  <c:v>13960.0</c:v>
                </c:pt>
                <c:pt idx="1396">
                  <c:v>13970.0</c:v>
                </c:pt>
                <c:pt idx="1397">
                  <c:v>13980.0</c:v>
                </c:pt>
                <c:pt idx="1398">
                  <c:v>13990.0</c:v>
                </c:pt>
                <c:pt idx="1399">
                  <c:v>14000.0</c:v>
                </c:pt>
                <c:pt idx="1400">
                  <c:v>14010.0</c:v>
                </c:pt>
                <c:pt idx="1401">
                  <c:v>14020.0</c:v>
                </c:pt>
                <c:pt idx="1402">
                  <c:v>14030.0</c:v>
                </c:pt>
                <c:pt idx="1403">
                  <c:v>14040.0</c:v>
                </c:pt>
                <c:pt idx="1404">
                  <c:v>14050.0</c:v>
                </c:pt>
                <c:pt idx="1405">
                  <c:v>14060.0</c:v>
                </c:pt>
                <c:pt idx="1406">
                  <c:v>14070.0</c:v>
                </c:pt>
              </c:numCache>
            </c:numRef>
          </c:cat>
          <c:val>
            <c:numRef>
              <c:f>'scans-uniform-small-cache'!$C$5:$C$1389</c:f>
              <c:numCache>
                <c:formatCode>General</c:formatCode>
                <c:ptCount val="1385"/>
                <c:pt idx="0">
                  <c:v>13224.92</c:v>
                </c:pt>
                <c:pt idx="1">
                  <c:v>10401.22</c:v>
                </c:pt>
                <c:pt idx="2">
                  <c:v>16243.41</c:v>
                </c:pt>
                <c:pt idx="3">
                  <c:v>11862.84</c:v>
                </c:pt>
                <c:pt idx="4">
                  <c:v>18450.88</c:v>
                </c:pt>
                <c:pt idx="5">
                  <c:v>20859.67</c:v>
                </c:pt>
                <c:pt idx="6">
                  <c:v>24764.74</c:v>
                </c:pt>
                <c:pt idx="7">
                  <c:v>18980.53</c:v>
                </c:pt>
                <c:pt idx="8">
                  <c:v>12907.05</c:v>
                </c:pt>
                <c:pt idx="9">
                  <c:v>27669.05</c:v>
                </c:pt>
                <c:pt idx="10">
                  <c:v>26702.74</c:v>
                </c:pt>
                <c:pt idx="11">
                  <c:v>28018.63</c:v>
                </c:pt>
                <c:pt idx="12">
                  <c:v>34561.18</c:v>
                </c:pt>
                <c:pt idx="13">
                  <c:v>27290.86</c:v>
                </c:pt>
                <c:pt idx="14">
                  <c:v>9520.18</c:v>
                </c:pt>
                <c:pt idx="15">
                  <c:v>16396.28</c:v>
                </c:pt>
                <c:pt idx="16">
                  <c:v>19252.22</c:v>
                </c:pt>
                <c:pt idx="17">
                  <c:v>22714.78</c:v>
                </c:pt>
                <c:pt idx="18">
                  <c:v>9603.809999999992</c:v>
                </c:pt>
                <c:pt idx="19">
                  <c:v>10094.91</c:v>
                </c:pt>
                <c:pt idx="20">
                  <c:v>15393.52</c:v>
                </c:pt>
                <c:pt idx="21">
                  <c:v>11633.56</c:v>
                </c:pt>
                <c:pt idx="22">
                  <c:v>9079.950000000001</c:v>
                </c:pt>
                <c:pt idx="23">
                  <c:v>9073.67</c:v>
                </c:pt>
                <c:pt idx="24">
                  <c:v>24626.64</c:v>
                </c:pt>
                <c:pt idx="25">
                  <c:v>9586.04</c:v>
                </c:pt>
                <c:pt idx="26">
                  <c:v>12036.18</c:v>
                </c:pt>
                <c:pt idx="27">
                  <c:v>12114.48</c:v>
                </c:pt>
                <c:pt idx="28">
                  <c:v>13493.8</c:v>
                </c:pt>
                <c:pt idx="29">
                  <c:v>6668.37</c:v>
                </c:pt>
                <c:pt idx="30">
                  <c:v>13650.71</c:v>
                </c:pt>
                <c:pt idx="31">
                  <c:v>19089.29</c:v>
                </c:pt>
                <c:pt idx="32">
                  <c:v>16269.57</c:v>
                </c:pt>
                <c:pt idx="33">
                  <c:v>9528.879999999992</c:v>
                </c:pt>
                <c:pt idx="34">
                  <c:v>14820.56</c:v>
                </c:pt>
                <c:pt idx="35">
                  <c:v>22772.85</c:v>
                </c:pt>
                <c:pt idx="36">
                  <c:v>11898.82</c:v>
                </c:pt>
                <c:pt idx="37">
                  <c:v>13753.44</c:v>
                </c:pt>
                <c:pt idx="38">
                  <c:v>15165.78</c:v>
                </c:pt>
                <c:pt idx="39">
                  <c:v>9928.93</c:v>
                </c:pt>
                <c:pt idx="40">
                  <c:v>10253.73</c:v>
                </c:pt>
                <c:pt idx="41">
                  <c:v>13800.56</c:v>
                </c:pt>
                <c:pt idx="42">
                  <c:v>16948.87</c:v>
                </c:pt>
                <c:pt idx="43">
                  <c:v>12995.15</c:v>
                </c:pt>
                <c:pt idx="44">
                  <c:v>6675.73</c:v>
                </c:pt>
                <c:pt idx="45">
                  <c:v>20983.05</c:v>
                </c:pt>
                <c:pt idx="46">
                  <c:v>15616.02</c:v>
                </c:pt>
                <c:pt idx="47">
                  <c:v>15141.02</c:v>
                </c:pt>
                <c:pt idx="48">
                  <c:v>5514.58</c:v>
                </c:pt>
                <c:pt idx="49">
                  <c:v>12161.14</c:v>
                </c:pt>
                <c:pt idx="50">
                  <c:v>17407.57</c:v>
                </c:pt>
                <c:pt idx="51">
                  <c:v>12906.98</c:v>
                </c:pt>
                <c:pt idx="52">
                  <c:v>9021.98</c:v>
                </c:pt>
                <c:pt idx="53">
                  <c:v>15203.82</c:v>
                </c:pt>
                <c:pt idx="54">
                  <c:v>24268.17</c:v>
                </c:pt>
                <c:pt idx="55">
                  <c:v>7673.85</c:v>
                </c:pt>
                <c:pt idx="56">
                  <c:v>11129.2</c:v>
                </c:pt>
                <c:pt idx="57">
                  <c:v>13978.3</c:v>
                </c:pt>
                <c:pt idx="58">
                  <c:v>14587.69</c:v>
                </c:pt>
                <c:pt idx="59">
                  <c:v>6901.89</c:v>
                </c:pt>
                <c:pt idx="60">
                  <c:v>16043.76</c:v>
                </c:pt>
                <c:pt idx="61">
                  <c:v>9942.19</c:v>
                </c:pt>
                <c:pt idx="62">
                  <c:v>24513.16</c:v>
                </c:pt>
                <c:pt idx="63">
                  <c:v>6556.58</c:v>
                </c:pt>
                <c:pt idx="64">
                  <c:v>12330.88</c:v>
                </c:pt>
                <c:pt idx="65">
                  <c:v>14408.3</c:v>
                </c:pt>
                <c:pt idx="66">
                  <c:v>16025.33</c:v>
                </c:pt>
                <c:pt idx="67">
                  <c:v>6385.36</c:v>
                </c:pt>
                <c:pt idx="68">
                  <c:v>12560.79</c:v>
                </c:pt>
                <c:pt idx="69">
                  <c:v>14692.98</c:v>
                </c:pt>
                <c:pt idx="70">
                  <c:v>19092.27</c:v>
                </c:pt>
                <c:pt idx="71">
                  <c:v>6746.79</c:v>
                </c:pt>
                <c:pt idx="72">
                  <c:v>11537.14</c:v>
                </c:pt>
                <c:pt idx="73">
                  <c:v>16166.92</c:v>
                </c:pt>
                <c:pt idx="74">
                  <c:v>7575.36</c:v>
                </c:pt>
                <c:pt idx="75">
                  <c:v>18833.91</c:v>
                </c:pt>
                <c:pt idx="76">
                  <c:v>22663.49</c:v>
                </c:pt>
                <c:pt idx="77">
                  <c:v>33876.4</c:v>
                </c:pt>
                <c:pt idx="78">
                  <c:v>30193.22</c:v>
                </c:pt>
                <c:pt idx="79">
                  <c:v>19206.79</c:v>
                </c:pt>
                <c:pt idx="80">
                  <c:v>20222.0</c:v>
                </c:pt>
                <c:pt idx="81">
                  <c:v>19236.39</c:v>
                </c:pt>
                <c:pt idx="82">
                  <c:v>27715.73</c:v>
                </c:pt>
                <c:pt idx="83">
                  <c:v>31929.06</c:v>
                </c:pt>
                <c:pt idx="84">
                  <c:v>28275.56</c:v>
                </c:pt>
                <c:pt idx="85">
                  <c:v>13608.83</c:v>
                </c:pt>
                <c:pt idx="86">
                  <c:v>26113.56</c:v>
                </c:pt>
                <c:pt idx="87">
                  <c:v>12425.71</c:v>
                </c:pt>
                <c:pt idx="88">
                  <c:v>38988.1</c:v>
                </c:pt>
                <c:pt idx="89">
                  <c:v>34541.3</c:v>
                </c:pt>
                <c:pt idx="90">
                  <c:v>41111.56</c:v>
                </c:pt>
                <c:pt idx="91">
                  <c:v>39069.86</c:v>
                </c:pt>
                <c:pt idx="92">
                  <c:v>24733.29</c:v>
                </c:pt>
                <c:pt idx="93">
                  <c:v>26880.85</c:v>
                </c:pt>
                <c:pt idx="94">
                  <c:v>11357.11</c:v>
                </c:pt>
                <c:pt idx="95">
                  <c:v>23076.03</c:v>
                </c:pt>
                <c:pt idx="96">
                  <c:v>34426.45</c:v>
                </c:pt>
                <c:pt idx="97">
                  <c:v>26890.6</c:v>
                </c:pt>
                <c:pt idx="98">
                  <c:v>16472.48</c:v>
                </c:pt>
                <c:pt idx="99">
                  <c:v>17972.68</c:v>
                </c:pt>
                <c:pt idx="100">
                  <c:v>49034.74</c:v>
                </c:pt>
                <c:pt idx="101">
                  <c:v>33881.36</c:v>
                </c:pt>
                <c:pt idx="102">
                  <c:v>9468.93</c:v>
                </c:pt>
                <c:pt idx="103">
                  <c:v>19083.63</c:v>
                </c:pt>
                <c:pt idx="104">
                  <c:v>32289.67</c:v>
                </c:pt>
                <c:pt idx="105">
                  <c:v>28089.86</c:v>
                </c:pt>
                <c:pt idx="106">
                  <c:v>21757.4</c:v>
                </c:pt>
                <c:pt idx="107">
                  <c:v>39678.07</c:v>
                </c:pt>
                <c:pt idx="108">
                  <c:v>49355.92</c:v>
                </c:pt>
                <c:pt idx="109">
                  <c:v>9845.79</c:v>
                </c:pt>
                <c:pt idx="110">
                  <c:v>50371.32</c:v>
                </c:pt>
                <c:pt idx="111">
                  <c:v>24215.67</c:v>
                </c:pt>
                <c:pt idx="112">
                  <c:v>57793.95</c:v>
                </c:pt>
                <c:pt idx="113">
                  <c:v>36404.6</c:v>
                </c:pt>
                <c:pt idx="114">
                  <c:v>27425.62</c:v>
                </c:pt>
                <c:pt idx="115">
                  <c:v>26551.6</c:v>
                </c:pt>
                <c:pt idx="116">
                  <c:v>38191.55</c:v>
                </c:pt>
                <c:pt idx="117">
                  <c:v>17419.38</c:v>
                </c:pt>
                <c:pt idx="118">
                  <c:v>31209.69</c:v>
                </c:pt>
                <c:pt idx="119">
                  <c:v>27951.63</c:v>
                </c:pt>
                <c:pt idx="120">
                  <c:v>17602.6</c:v>
                </c:pt>
                <c:pt idx="121">
                  <c:v>32786.88</c:v>
                </c:pt>
                <c:pt idx="122">
                  <c:v>20834.91</c:v>
                </c:pt>
                <c:pt idx="123">
                  <c:v>42977.21</c:v>
                </c:pt>
                <c:pt idx="124">
                  <c:v>21299.37</c:v>
                </c:pt>
                <c:pt idx="125">
                  <c:v>30469.0</c:v>
                </c:pt>
                <c:pt idx="126">
                  <c:v>45137.81</c:v>
                </c:pt>
                <c:pt idx="127">
                  <c:v>28936.8</c:v>
                </c:pt>
                <c:pt idx="128">
                  <c:v>30955.68</c:v>
                </c:pt>
                <c:pt idx="129">
                  <c:v>29852.08</c:v>
                </c:pt>
                <c:pt idx="130">
                  <c:v>19894.59</c:v>
                </c:pt>
                <c:pt idx="131">
                  <c:v>47650.97</c:v>
                </c:pt>
                <c:pt idx="132">
                  <c:v>12699.41</c:v>
                </c:pt>
                <c:pt idx="133">
                  <c:v>29041.66</c:v>
                </c:pt>
                <c:pt idx="134">
                  <c:v>29902.02</c:v>
                </c:pt>
                <c:pt idx="135">
                  <c:v>32793.37</c:v>
                </c:pt>
                <c:pt idx="136">
                  <c:v>34175.25</c:v>
                </c:pt>
                <c:pt idx="137">
                  <c:v>33481.71</c:v>
                </c:pt>
                <c:pt idx="138">
                  <c:v>20945.86</c:v>
                </c:pt>
                <c:pt idx="139">
                  <c:v>37625.86</c:v>
                </c:pt>
                <c:pt idx="140">
                  <c:v>19673.28</c:v>
                </c:pt>
                <c:pt idx="141">
                  <c:v>26728.14</c:v>
                </c:pt>
                <c:pt idx="142">
                  <c:v>27091.05</c:v>
                </c:pt>
                <c:pt idx="143">
                  <c:v>33093.13</c:v>
                </c:pt>
                <c:pt idx="144">
                  <c:v>22675.54</c:v>
                </c:pt>
                <c:pt idx="145">
                  <c:v>42269.18</c:v>
                </c:pt>
                <c:pt idx="146">
                  <c:v>42257.71</c:v>
                </c:pt>
                <c:pt idx="147">
                  <c:v>38966.72</c:v>
                </c:pt>
                <c:pt idx="148">
                  <c:v>30647.11</c:v>
                </c:pt>
                <c:pt idx="149">
                  <c:v>26490.92</c:v>
                </c:pt>
                <c:pt idx="150">
                  <c:v>30234.27</c:v>
                </c:pt>
                <c:pt idx="151">
                  <c:v>43958.67</c:v>
                </c:pt>
                <c:pt idx="152">
                  <c:v>35161.81</c:v>
                </c:pt>
                <c:pt idx="153">
                  <c:v>38711.34</c:v>
                </c:pt>
                <c:pt idx="154">
                  <c:v>19828.67</c:v>
                </c:pt>
                <c:pt idx="155">
                  <c:v>24135.75</c:v>
                </c:pt>
                <c:pt idx="156">
                  <c:v>23640.35</c:v>
                </c:pt>
                <c:pt idx="157">
                  <c:v>40028.91</c:v>
                </c:pt>
                <c:pt idx="158">
                  <c:v>17892.1</c:v>
                </c:pt>
                <c:pt idx="159">
                  <c:v>39105.92</c:v>
                </c:pt>
                <c:pt idx="160">
                  <c:v>40706.42</c:v>
                </c:pt>
                <c:pt idx="161">
                  <c:v>17916.78</c:v>
                </c:pt>
                <c:pt idx="162">
                  <c:v>34885.56</c:v>
                </c:pt>
                <c:pt idx="163">
                  <c:v>32284.59</c:v>
                </c:pt>
                <c:pt idx="164">
                  <c:v>42024.79</c:v>
                </c:pt>
                <c:pt idx="165">
                  <c:v>41344.5</c:v>
                </c:pt>
                <c:pt idx="166">
                  <c:v>30920.69</c:v>
                </c:pt>
                <c:pt idx="167">
                  <c:v>23103.68</c:v>
                </c:pt>
                <c:pt idx="168">
                  <c:v>42865.53</c:v>
                </c:pt>
                <c:pt idx="169">
                  <c:v>40354.66</c:v>
                </c:pt>
                <c:pt idx="170">
                  <c:v>42782.43</c:v>
                </c:pt>
                <c:pt idx="171">
                  <c:v>32366.83</c:v>
                </c:pt>
                <c:pt idx="172">
                  <c:v>30623.64</c:v>
                </c:pt>
                <c:pt idx="173">
                  <c:v>31766.12</c:v>
                </c:pt>
                <c:pt idx="174">
                  <c:v>36468.76</c:v>
                </c:pt>
                <c:pt idx="175">
                  <c:v>51307.47</c:v>
                </c:pt>
                <c:pt idx="176">
                  <c:v>40396.42</c:v>
                </c:pt>
                <c:pt idx="177">
                  <c:v>22127.11</c:v>
                </c:pt>
                <c:pt idx="178">
                  <c:v>12772.74</c:v>
                </c:pt>
                <c:pt idx="179">
                  <c:v>33898.22</c:v>
                </c:pt>
                <c:pt idx="180">
                  <c:v>25482.41</c:v>
                </c:pt>
                <c:pt idx="181">
                  <c:v>20513.51</c:v>
                </c:pt>
                <c:pt idx="182">
                  <c:v>42837.29</c:v>
                </c:pt>
                <c:pt idx="183">
                  <c:v>39131.89</c:v>
                </c:pt>
                <c:pt idx="184">
                  <c:v>29178.09</c:v>
                </c:pt>
                <c:pt idx="185">
                  <c:v>38356.91</c:v>
                </c:pt>
                <c:pt idx="186">
                  <c:v>14920.66</c:v>
                </c:pt>
                <c:pt idx="187">
                  <c:v>33708.46</c:v>
                </c:pt>
                <c:pt idx="188">
                  <c:v>19687.14</c:v>
                </c:pt>
                <c:pt idx="189">
                  <c:v>44503.97</c:v>
                </c:pt>
                <c:pt idx="190">
                  <c:v>28269.79</c:v>
                </c:pt>
                <c:pt idx="191">
                  <c:v>30192.1</c:v>
                </c:pt>
                <c:pt idx="192">
                  <c:v>28488.59</c:v>
                </c:pt>
                <c:pt idx="193">
                  <c:v>26913.23</c:v>
                </c:pt>
                <c:pt idx="194">
                  <c:v>39853.12</c:v>
                </c:pt>
                <c:pt idx="195">
                  <c:v>40692.92</c:v>
                </c:pt>
                <c:pt idx="196">
                  <c:v>33488.96</c:v>
                </c:pt>
                <c:pt idx="197">
                  <c:v>37753.1</c:v>
                </c:pt>
                <c:pt idx="198">
                  <c:v>48250.86</c:v>
                </c:pt>
                <c:pt idx="199">
                  <c:v>27612.45</c:v>
                </c:pt>
                <c:pt idx="200">
                  <c:v>34401.63</c:v>
                </c:pt>
                <c:pt idx="201">
                  <c:v>32495.21</c:v>
                </c:pt>
                <c:pt idx="202">
                  <c:v>40264.88</c:v>
                </c:pt>
                <c:pt idx="203">
                  <c:v>26938.45</c:v>
                </c:pt>
                <c:pt idx="204">
                  <c:v>28365.39</c:v>
                </c:pt>
                <c:pt idx="205">
                  <c:v>36656.38</c:v>
                </c:pt>
                <c:pt idx="206">
                  <c:v>27198.72</c:v>
                </c:pt>
                <c:pt idx="207">
                  <c:v>42510.03</c:v>
                </c:pt>
                <c:pt idx="208">
                  <c:v>45704.02</c:v>
                </c:pt>
                <c:pt idx="209">
                  <c:v>36373.6</c:v>
                </c:pt>
                <c:pt idx="210">
                  <c:v>51377.94</c:v>
                </c:pt>
                <c:pt idx="211">
                  <c:v>47875.42</c:v>
                </c:pt>
                <c:pt idx="212">
                  <c:v>22347.95</c:v>
                </c:pt>
                <c:pt idx="213">
                  <c:v>34512.97</c:v>
                </c:pt>
                <c:pt idx="214">
                  <c:v>25345.87</c:v>
                </c:pt>
                <c:pt idx="215">
                  <c:v>30034.38</c:v>
                </c:pt>
                <c:pt idx="216">
                  <c:v>22428.7</c:v>
                </c:pt>
                <c:pt idx="217">
                  <c:v>32648.2</c:v>
                </c:pt>
                <c:pt idx="218">
                  <c:v>44817.51</c:v>
                </c:pt>
                <c:pt idx="219">
                  <c:v>31674.24</c:v>
                </c:pt>
                <c:pt idx="220">
                  <c:v>56414.56</c:v>
                </c:pt>
                <c:pt idx="221">
                  <c:v>30166.8</c:v>
                </c:pt>
                <c:pt idx="222">
                  <c:v>35506.42</c:v>
                </c:pt>
                <c:pt idx="223">
                  <c:v>26323.29</c:v>
                </c:pt>
                <c:pt idx="224">
                  <c:v>27500.92</c:v>
                </c:pt>
                <c:pt idx="225">
                  <c:v>27587.22</c:v>
                </c:pt>
                <c:pt idx="226">
                  <c:v>10996.92</c:v>
                </c:pt>
                <c:pt idx="227">
                  <c:v>22485.74</c:v>
                </c:pt>
                <c:pt idx="228">
                  <c:v>51673.33</c:v>
                </c:pt>
                <c:pt idx="229">
                  <c:v>28462.0</c:v>
                </c:pt>
                <c:pt idx="230">
                  <c:v>33707.14</c:v>
                </c:pt>
                <c:pt idx="231">
                  <c:v>21114.32</c:v>
                </c:pt>
                <c:pt idx="232">
                  <c:v>38026.82</c:v>
                </c:pt>
                <c:pt idx="233">
                  <c:v>41137.76</c:v>
                </c:pt>
                <c:pt idx="234">
                  <c:v>36720.86</c:v>
                </c:pt>
                <c:pt idx="235">
                  <c:v>34898.12</c:v>
                </c:pt>
                <c:pt idx="236">
                  <c:v>29952.43</c:v>
                </c:pt>
                <c:pt idx="237">
                  <c:v>30747.68</c:v>
                </c:pt>
                <c:pt idx="238">
                  <c:v>33472.66</c:v>
                </c:pt>
                <c:pt idx="239">
                  <c:v>28843.43</c:v>
                </c:pt>
                <c:pt idx="240">
                  <c:v>40448.56</c:v>
                </c:pt>
                <c:pt idx="241">
                  <c:v>29923.28</c:v>
                </c:pt>
                <c:pt idx="242">
                  <c:v>12133.21</c:v>
                </c:pt>
                <c:pt idx="243">
                  <c:v>25198.08</c:v>
                </c:pt>
                <c:pt idx="244">
                  <c:v>38450.48</c:v>
                </c:pt>
                <c:pt idx="245">
                  <c:v>32152.52</c:v>
                </c:pt>
                <c:pt idx="246">
                  <c:v>38785.08</c:v>
                </c:pt>
                <c:pt idx="247">
                  <c:v>31953.65</c:v>
                </c:pt>
                <c:pt idx="248">
                  <c:v>40262.37</c:v>
                </c:pt>
                <c:pt idx="249">
                  <c:v>16258.22</c:v>
                </c:pt>
                <c:pt idx="250">
                  <c:v>32329.67</c:v>
                </c:pt>
                <c:pt idx="251">
                  <c:v>41292.59</c:v>
                </c:pt>
                <c:pt idx="252">
                  <c:v>31598.5</c:v>
                </c:pt>
                <c:pt idx="253">
                  <c:v>48716.44</c:v>
                </c:pt>
                <c:pt idx="254">
                  <c:v>32223.33</c:v>
                </c:pt>
                <c:pt idx="255">
                  <c:v>57355.59</c:v>
                </c:pt>
                <c:pt idx="256">
                  <c:v>18314.62</c:v>
                </c:pt>
                <c:pt idx="257">
                  <c:v>24647.84</c:v>
                </c:pt>
                <c:pt idx="258">
                  <c:v>68863.2</c:v>
                </c:pt>
                <c:pt idx="259">
                  <c:v>36761.36</c:v>
                </c:pt>
                <c:pt idx="260">
                  <c:v>83753.2</c:v>
                </c:pt>
                <c:pt idx="261">
                  <c:v>33609.42</c:v>
                </c:pt>
                <c:pt idx="262">
                  <c:v>42936.23</c:v>
                </c:pt>
                <c:pt idx="263">
                  <c:v>64289.15</c:v>
                </c:pt>
                <c:pt idx="264">
                  <c:v>48429.48</c:v>
                </c:pt>
                <c:pt idx="265">
                  <c:v>64600.77</c:v>
                </c:pt>
                <c:pt idx="266">
                  <c:v>50666.88</c:v>
                </c:pt>
                <c:pt idx="267">
                  <c:v>53120.47</c:v>
                </c:pt>
                <c:pt idx="268">
                  <c:v>85621.87</c:v>
                </c:pt>
                <c:pt idx="269">
                  <c:v>68501.0</c:v>
                </c:pt>
                <c:pt idx="270">
                  <c:v>83431.53</c:v>
                </c:pt>
                <c:pt idx="271">
                  <c:v>66224.47</c:v>
                </c:pt>
                <c:pt idx="272">
                  <c:v>45414.44</c:v>
                </c:pt>
                <c:pt idx="273">
                  <c:v>80868.58</c:v>
                </c:pt>
                <c:pt idx="274">
                  <c:v>77398.79</c:v>
                </c:pt>
                <c:pt idx="275">
                  <c:v>61681.21</c:v>
                </c:pt>
                <c:pt idx="276">
                  <c:v>73589.81</c:v>
                </c:pt>
                <c:pt idx="277">
                  <c:v>80199.34</c:v>
                </c:pt>
                <c:pt idx="278">
                  <c:v>57477.23</c:v>
                </c:pt>
                <c:pt idx="279">
                  <c:v>76862.73</c:v>
                </c:pt>
                <c:pt idx="280">
                  <c:v>55509.32</c:v>
                </c:pt>
                <c:pt idx="281">
                  <c:v>81736.52</c:v>
                </c:pt>
                <c:pt idx="282">
                  <c:v>63514.22</c:v>
                </c:pt>
                <c:pt idx="283">
                  <c:v>65215.19</c:v>
                </c:pt>
                <c:pt idx="284">
                  <c:v>71050.54</c:v>
                </c:pt>
                <c:pt idx="285">
                  <c:v>30136.49</c:v>
                </c:pt>
                <c:pt idx="286">
                  <c:v>68963.97</c:v>
                </c:pt>
                <c:pt idx="287">
                  <c:v>94922.81</c:v>
                </c:pt>
                <c:pt idx="288">
                  <c:v>102913.17</c:v>
                </c:pt>
                <c:pt idx="289">
                  <c:v>71283.3</c:v>
                </c:pt>
                <c:pt idx="290">
                  <c:v>36158.48</c:v>
                </c:pt>
                <c:pt idx="291">
                  <c:v>63817.71</c:v>
                </c:pt>
                <c:pt idx="292">
                  <c:v>46314.61</c:v>
                </c:pt>
                <c:pt idx="293">
                  <c:v>45144.9</c:v>
                </c:pt>
                <c:pt idx="294">
                  <c:v>48010.64</c:v>
                </c:pt>
                <c:pt idx="295">
                  <c:v>39922.26</c:v>
                </c:pt>
                <c:pt idx="296">
                  <c:v>42432.0</c:v>
                </c:pt>
                <c:pt idx="297">
                  <c:v>75180.26</c:v>
                </c:pt>
                <c:pt idx="298">
                  <c:v>85484.82</c:v>
                </c:pt>
                <c:pt idx="299">
                  <c:v>46431.14</c:v>
                </c:pt>
                <c:pt idx="300">
                  <c:v>36723.8</c:v>
                </c:pt>
                <c:pt idx="301">
                  <c:v>65170.0</c:v>
                </c:pt>
                <c:pt idx="302">
                  <c:v>82385.61</c:v>
                </c:pt>
                <c:pt idx="303">
                  <c:v>76566.36</c:v>
                </c:pt>
                <c:pt idx="304">
                  <c:v>63548.71</c:v>
                </c:pt>
                <c:pt idx="305">
                  <c:v>47421.51</c:v>
                </c:pt>
                <c:pt idx="306">
                  <c:v>34858.97</c:v>
                </c:pt>
                <c:pt idx="307">
                  <c:v>38012.45</c:v>
                </c:pt>
                <c:pt idx="308">
                  <c:v>66859.03</c:v>
                </c:pt>
                <c:pt idx="309">
                  <c:v>95640.71000000001</c:v>
                </c:pt>
                <c:pt idx="310">
                  <c:v>68353.85</c:v>
                </c:pt>
                <c:pt idx="311">
                  <c:v>57885.09</c:v>
                </c:pt>
                <c:pt idx="312">
                  <c:v>68147.96000000001</c:v>
                </c:pt>
                <c:pt idx="313">
                  <c:v>58954.95</c:v>
                </c:pt>
                <c:pt idx="314">
                  <c:v>62113.96</c:v>
                </c:pt>
                <c:pt idx="315">
                  <c:v>58058.54</c:v>
                </c:pt>
                <c:pt idx="316">
                  <c:v>61828.21</c:v>
                </c:pt>
                <c:pt idx="317">
                  <c:v>23477.21</c:v>
                </c:pt>
                <c:pt idx="318">
                  <c:v>46073.06</c:v>
                </c:pt>
                <c:pt idx="319">
                  <c:v>91108.81</c:v>
                </c:pt>
                <c:pt idx="320">
                  <c:v>56475.22</c:v>
                </c:pt>
                <c:pt idx="321">
                  <c:v>52936.84</c:v>
                </c:pt>
                <c:pt idx="322">
                  <c:v>65523.8</c:v>
                </c:pt>
                <c:pt idx="323">
                  <c:v>29277.58</c:v>
                </c:pt>
                <c:pt idx="324">
                  <c:v>56868.83</c:v>
                </c:pt>
                <c:pt idx="325">
                  <c:v>34283.44</c:v>
                </c:pt>
                <c:pt idx="326">
                  <c:v>65302.55</c:v>
                </c:pt>
                <c:pt idx="327">
                  <c:v>57213.74</c:v>
                </c:pt>
                <c:pt idx="328">
                  <c:v>104183.94</c:v>
                </c:pt>
                <c:pt idx="329">
                  <c:v>86957.68</c:v>
                </c:pt>
                <c:pt idx="330">
                  <c:v>67975.18</c:v>
                </c:pt>
                <c:pt idx="331">
                  <c:v>64119.23</c:v>
                </c:pt>
                <c:pt idx="332">
                  <c:v>61775.49</c:v>
                </c:pt>
                <c:pt idx="333">
                  <c:v>77391.06</c:v>
                </c:pt>
                <c:pt idx="334">
                  <c:v>110092.51</c:v>
                </c:pt>
                <c:pt idx="335">
                  <c:v>50766.14</c:v>
                </c:pt>
                <c:pt idx="336">
                  <c:v>71582.97</c:v>
                </c:pt>
                <c:pt idx="337">
                  <c:v>60449.41</c:v>
                </c:pt>
                <c:pt idx="338">
                  <c:v>58835.91</c:v>
                </c:pt>
                <c:pt idx="339">
                  <c:v>50946.13</c:v>
                </c:pt>
                <c:pt idx="340">
                  <c:v>49164.4</c:v>
                </c:pt>
                <c:pt idx="341">
                  <c:v>66066.77</c:v>
                </c:pt>
                <c:pt idx="342">
                  <c:v>87022.74000000001</c:v>
                </c:pt>
                <c:pt idx="343">
                  <c:v>46587.2</c:v>
                </c:pt>
                <c:pt idx="344">
                  <c:v>88810.07</c:v>
                </c:pt>
                <c:pt idx="345">
                  <c:v>98449.85</c:v>
                </c:pt>
                <c:pt idx="346">
                  <c:v>32084.74</c:v>
                </c:pt>
                <c:pt idx="347">
                  <c:v>58953.07</c:v>
                </c:pt>
                <c:pt idx="348">
                  <c:v>74250.09</c:v>
                </c:pt>
                <c:pt idx="349">
                  <c:v>36220.15</c:v>
                </c:pt>
                <c:pt idx="350">
                  <c:v>89359.28</c:v>
                </c:pt>
                <c:pt idx="351">
                  <c:v>57924.68</c:v>
                </c:pt>
                <c:pt idx="352">
                  <c:v>51895.09</c:v>
                </c:pt>
                <c:pt idx="353">
                  <c:v>66238.24000000001</c:v>
                </c:pt>
                <c:pt idx="354">
                  <c:v>63344.86</c:v>
                </c:pt>
                <c:pt idx="355">
                  <c:v>52802.88</c:v>
                </c:pt>
                <c:pt idx="356">
                  <c:v>85224.42</c:v>
                </c:pt>
                <c:pt idx="357">
                  <c:v>38586.0</c:v>
                </c:pt>
                <c:pt idx="358">
                  <c:v>79685.3</c:v>
                </c:pt>
                <c:pt idx="359">
                  <c:v>72800.73</c:v>
                </c:pt>
                <c:pt idx="360">
                  <c:v>44568.38</c:v>
                </c:pt>
                <c:pt idx="361">
                  <c:v>76195.97</c:v>
                </c:pt>
                <c:pt idx="362">
                  <c:v>62521.54</c:v>
                </c:pt>
                <c:pt idx="363">
                  <c:v>57653.47</c:v>
                </c:pt>
                <c:pt idx="364">
                  <c:v>58849.07</c:v>
                </c:pt>
                <c:pt idx="365">
                  <c:v>40007.85</c:v>
                </c:pt>
                <c:pt idx="366">
                  <c:v>53600.9</c:v>
                </c:pt>
                <c:pt idx="367">
                  <c:v>104842.57</c:v>
                </c:pt>
                <c:pt idx="368">
                  <c:v>56514.27</c:v>
                </c:pt>
                <c:pt idx="369">
                  <c:v>38583.25</c:v>
                </c:pt>
                <c:pt idx="370">
                  <c:v>66147.36</c:v>
                </c:pt>
                <c:pt idx="371">
                  <c:v>50362.97</c:v>
                </c:pt>
                <c:pt idx="372">
                  <c:v>61031.66</c:v>
                </c:pt>
                <c:pt idx="373">
                  <c:v>83534.35</c:v>
                </c:pt>
                <c:pt idx="374">
                  <c:v>76013.88</c:v>
                </c:pt>
                <c:pt idx="375">
                  <c:v>62896.57</c:v>
                </c:pt>
                <c:pt idx="376">
                  <c:v>61466.32</c:v>
                </c:pt>
                <c:pt idx="377">
                  <c:v>51603.97</c:v>
                </c:pt>
                <c:pt idx="378">
                  <c:v>69579.43</c:v>
                </c:pt>
                <c:pt idx="379">
                  <c:v>40422.88</c:v>
                </c:pt>
                <c:pt idx="380">
                  <c:v>78920.26</c:v>
                </c:pt>
                <c:pt idx="381">
                  <c:v>70451.88</c:v>
                </c:pt>
                <c:pt idx="382">
                  <c:v>64086.11</c:v>
                </c:pt>
                <c:pt idx="383">
                  <c:v>49599.84</c:v>
                </c:pt>
                <c:pt idx="384">
                  <c:v>75221.96000000001</c:v>
                </c:pt>
                <c:pt idx="385">
                  <c:v>80195.65</c:v>
                </c:pt>
                <c:pt idx="386">
                  <c:v>58946.68</c:v>
                </c:pt>
                <c:pt idx="387">
                  <c:v>107107.6</c:v>
                </c:pt>
                <c:pt idx="388">
                  <c:v>45397.58</c:v>
                </c:pt>
                <c:pt idx="389">
                  <c:v>30283.85</c:v>
                </c:pt>
                <c:pt idx="390">
                  <c:v>71238.0</c:v>
                </c:pt>
                <c:pt idx="391">
                  <c:v>80869.69</c:v>
                </c:pt>
                <c:pt idx="392">
                  <c:v>41368.12</c:v>
                </c:pt>
                <c:pt idx="393">
                  <c:v>63418.84</c:v>
                </c:pt>
                <c:pt idx="394">
                  <c:v>77117.49000000001</c:v>
                </c:pt>
                <c:pt idx="395">
                  <c:v>59516.59</c:v>
                </c:pt>
                <c:pt idx="396">
                  <c:v>68592.23</c:v>
                </c:pt>
                <c:pt idx="397">
                  <c:v>65648.0</c:v>
                </c:pt>
                <c:pt idx="398">
                  <c:v>43947.75</c:v>
                </c:pt>
                <c:pt idx="399">
                  <c:v>97532.08</c:v>
                </c:pt>
                <c:pt idx="400">
                  <c:v>51793.13</c:v>
                </c:pt>
                <c:pt idx="401">
                  <c:v>43789.5</c:v>
                </c:pt>
                <c:pt idx="402">
                  <c:v>43399.26</c:v>
                </c:pt>
                <c:pt idx="403">
                  <c:v>77978.43999999999</c:v>
                </c:pt>
                <c:pt idx="404">
                  <c:v>45195.77</c:v>
                </c:pt>
                <c:pt idx="405">
                  <c:v>95209.93999999999</c:v>
                </c:pt>
                <c:pt idx="406">
                  <c:v>68109.04</c:v>
                </c:pt>
                <c:pt idx="407">
                  <c:v>59515.29</c:v>
                </c:pt>
                <c:pt idx="408">
                  <c:v>85739.56</c:v>
                </c:pt>
                <c:pt idx="409">
                  <c:v>95248.77</c:v>
                </c:pt>
                <c:pt idx="410">
                  <c:v>50749.16</c:v>
                </c:pt>
                <c:pt idx="411">
                  <c:v>34797.44</c:v>
                </c:pt>
                <c:pt idx="412">
                  <c:v>69866.21000000001</c:v>
                </c:pt>
                <c:pt idx="413">
                  <c:v>87474.59</c:v>
                </c:pt>
                <c:pt idx="414">
                  <c:v>48657.83</c:v>
                </c:pt>
                <c:pt idx="415">
                  <c:v>54246.06</c:v>
                </c:pt>
                <c:pt idx="416">
                  <c:v>58757.03</c:v>
                </c:pt>
                <c:pt idx="417">
                  <c:v>80079.12</c:v>
                </c:pt>
                <c:pt idx="418">
                  <c:v>60979.44</c:v>
                </c:pt>
                <c:pt idx="419">
                  <c:v>76839.55</c:v>
                </c:pt>
                <c:pt idx="420">
                  <c:v>55877.57</c:v>
                </c:pt>
                <c:pt idx="421">
                  <c:v>66816.34</c:v>
                </c:pt>
                <c:pt idx="422">
                  <c:v>60675.56</c:v>
                </c:pt>
                <c:pt idx="423">
                  <c:v>74747.77</c:v>
                </c:pt>
                <c:pt idx="424">
                  <c:v>59647.61</c:v>
                </c:pt>
                <c:pt idx="425">
                  <c:v>40391.53</c:v>
                </c:pt>
                <c:pt idx="426">
                  <c:v>56065.08</c:v>
                </c:pt>
                <c:pt idx="427">
                  <c:v>48410.69</c:v>
                </c:pt>
                <c:pt idx="428">
                  <c:v>70051.83</c:v>
                </c:pt>
                <c:pt idx="429">
                  <c:v>142877.55</c:v>
                </c:pt>
                <c:pt idx="430">
                  <c:v>62806.38</c:v>
                </c:pt>
                <c:pt idx="431">
                  <c:v>59004.1</c:v>
                </c:pt>
                <c:pt idx="432">
                  <c:v>77321.05</c:v>
                </c:pt>
                <c:pt idx="433">
                  <c:v>88614.0</c:v>
                </c:pt>
                <c:pt idx="434">
                  <c:v>138587.96</c:v>
                </c:pt>
                <c:pt idx="435">
                  <c:v>47690.7</c:v>
                </c:pt>
                <c:pt idx="436">
                  <c:v>61856.36</c:v>
                </c:pt>
                <c:pt idx="437">
                  <c:v>94194.54</c:v>
                </c:pt>
                <c:pt idx="438">
                  <c:v>48590.59</c:v>
                </c:pt>
                <c:pt idx="439">
                  <c:v>101184.09</c:v>
                </c:pt>
                <c:pt idx="440">
                  <c:v>68899.38</c:v>
                </c:pt>
                <c:pt idx="441">
                  <c:v>22246.64</c:v>
                </c:pt>
                <c:pt idx="442">
                  <c:v>101295.88</c:v>
                </c:pt>
                <c:pt idx="443">
                  <c:v>79982.31</c:v>
                </c:pt>
                <c:pt idx="444">
                  <c:v>80725.74000000001</c:v>
                </c:pt>
                <c:pt idx="445">
                  <c:v>66481.58</c:v>
                </c:pt>
                <c:pt idx="446">
                  <c:v>38256.1</c:v>
                </c:pt>
                <c:pt idx="447">
                  <c:v>61729.36</c:v>
                </c:pt>
                <c:pt idx="448">
                  <c:v>65723.06</c:v>
                </c:pt>
                <c:pt idx="449">
                  <c:v>67451.19</c:v>
                </c:pt>
                <c:pt idx="450">
                  <c:v>70384.09</c:v>
                </c:pt>
                <c:pt idx="451">
                  <c:v>92862.23</c:v>
                </c:pt>
                <c:pt idx="452">
                  <c:v>66345.28</c:v>
                </c:pt>
                <c:pt idx="453">
                  <c:v>64962.1</c:v>
                </c:pt>
                <c:pt idx="454">
                  <c:v>68118.97</c:v>
                </c:pt>
                <c:pt idx="455">
                  <c:v>53319.78</c:v>
                </c:pt>
                <c:pt idx="456">
                  <c:v>103358.0</c:v>
                </c:pt>
                <c:pt idx="457">
                  <c:v>62813.89</c:v>
                </c:pt>
                <c:pt idx="458">
                  <c:v>58546.97</c:v>
                </c:pt>
                <c:pt idx="459">
                  <c:v>44689.76</c:v>
                </c:pt>
                <c:pt idx="460">
                  <c:v>74206.03</c:v>
                </c:pt>
                <c:pt idx="461">
                  <c:v>105743.62</c:v>
                </c:pt>
                <c:pt idx="462">
                  <c:v>52810.61</c:v>
                </c:pt>
                <c:pt idx="463">
                  <c:v>72204.71000000001</c:v>
                </c:pt>
                <c:pt idx="464">
                  <c:v>43056.38</c:v>
                </c:pt>
                <c:pt idx="465">
                  <c:v>46989.19</c:v>
                </c:pt>
                <c:pt idx="466">
                  <c:v>60779.8</c:v>
                </c:pt>
                <c:pt idx="467">
                  <c:v>82173.38</c:v>
                </c:pt>
                <c:pt idx="468">
                  <c:v>12246.8</c:v>
                </c:pt>
                <c:pt idx="469">
                  <c:v>77861.47</c:v>
                </c:pt>
                <c:pt idx="470">
                  <c:v>51934.57</c:v>
                </c:pt>
                <c:pt idx="471">
                  <c:v>39820.22</c:v>
                </c:pt>
                <c:pt idx="472">
                  <c:v>49512.21</c:v>
                </c:pt>
                <c:pt idx="473">
                  <c:v>32609.4</c:v>
                </c:pt>
                <c:pt idx="474">
                  <c:v>84705.03</c:v>
                </c:pt>
                <c:pt idx="475">
                  <c:v>75824.59</c:v>
                </c:pt>
                <c:pt idx="476">
                  <c:v>29035.17</c:v>
                </c:pt>
                <c:pt idx="477">
                  <c:v>39339.14</c:v>
                </c:pt>
                <c:pt idx="478">
                  <c:v>50455.53</c:v>
                </c:pt>
                <c:pt idx="479">
                  <c:v>59366.43</c:v>
                </c:pt>
                <c:pt idx="480">
                  <c:v>30294.66</c:v>
                </c:pt>
                <c:pt idx="481">
                  <c:v>27232.57</c:v>
                </c:pt>
                <c:pt idx="482">
                  <c:v>55634.4</c:v>
                </c:pt>
                <c:pt idx="483">
                  <c:v>78073.15</c:v>
                </c:pt>
                <c:pt idx="484">
                  <c:v>42041.69</c:v>
                </c:pt>
                <c:pt idx="485">
                  <c:v>55983.97</c:v>
                </c:pt>
                <c:pt idx="486">
                  <c:v>55780.66</c:v>
                </c:pt>
                <c:pt idx="487">
                  <c:v>36899.55</c:v>
                </c:pt>
                <c:pt idx="488">
                  <c:v>27627.08</c:v>
                </c:pt>
                <c:pt idx="489">
                  <c:v>49688.3</c:v>
                </c:pt>
                <c:pt idx="490">
                  <c:v>35577.49</c:v>
                </c:pt>
                <c:pt idx="491">
                  <c:v>46729.54</c:v>
                </c:pt>
                <c:pt idx="492">
                  <c:v>57204.06</c:v>
                </c:pt>
                <c:pt idx="493">
                  <c:v>34786.27</c:v>
                </c:pt>
                <c:pt idx="494">
                  <c:v>48703.22</c:v>
                </c:pt>
                <c:pt idx="495">
                  <c:v>57959.36</c:v>
                </c:pt>
                <c:pt idx="496">
                  <c:v>50118.12</c:v>
                </c:pt>
                <c:pt idx="497">
                  <c:v>68794.42</c:v>
                </c:pt>
                <c:pt idx="498">
                  <c:v>62702.53</c:v>
                </c:pt>
                <c:pt idx="499">
                  <c:v>43970.57</c:v>
                </c:pt>
                <c:pt idx="500">
                  <c:v>44044.49</c:v>
                </c:pt>
                <c:pt idx="501">
                  <c:v>60182.19</c:v>
                </c:pt>
                <c:pt idx="502">
                  <c:v>67896.9</c:v>
                </c:pt>
                <c:pt idx="503">
                  <c:v>76717.11</c:v>
                </c:pt>
                <c:pt idx="504">
                  <c:v>40485.82</c:v>
                </c:pt>
                <c:pt idx="505">
                  <c:v>88585.96000000001</c:v>
                </c:pt>
                <c:pt idx="506">
                  <c:v>61122.47</c:v>
                </c:pt>
                <c:pt idx="507">
                  <c:v>38849.43</c:v>
                </c:pt>
                <c:pt idx="508">
                  <c:v>58585.73</c:v>
                </c:pt>
                <c:pt idx="509">
                  <c:v>53537.82</c:v>
                </c:pt>
                <c:pt idx="510">
                  <c:v>33246.85</c:v>
                </c:pt>
                <c:pt idx="511">
                  <c:v>42948.3</c:v>
                </c:pt>
                <c:pt idx="512">
                  <c:v>57147.09</c:v>
                </c:pt>
                <c:pt idx="513">
                  <c:v>47685.4</c:v>
                </c:pt>
                <c:pt idx="514">
                  <c:v>28343.78</c:v>
                </c:pt>
                <c:pt idx="515">
                  <c:v>109418.19</c:v>
                </c:pt>
                <c:pt idx="516">
                  <c:v>63600.79</c:v>
                </c:pt>
                <c:pt idx="517">
                  <c:v>54209.0</c:v>
                </c:pt>
                <c:pt idx="518">
                  <c:v>77496.19</c:v>
                </c:pt>
                <c:pt idx="519">
                  <c:v>40624.14</c:v>
                </c:pt>
                <c:pt idx="520">
                  <c:v>42962.96</c:v>
                </c:pt>
                <c:pt idx="521">
                  <c:v>31438.9</c:v>
                </c:pt>
                <c:pt idx="522">
                  <c:v>42351.15</c:v>
                </c:pt>
                <c:pt idx="523">
                  <c:v>55701.68</c:v>
                </c:pt>
                <c:pt idx="524">
                  <c:v>45265.75</c:v>
                </c:pt>
                <c:pt idx="525">
                  <c:v>69605.47</c:v>
                </c:pt>
                <c:pt idx="526">
                  <c:v>30737.76</c:v>
                </c:pt>
                <c:pt idx="527">
                  <c:v>78920.11</c:v>
                </c:pt>
                <c:pt idx="528">
                  <c:v>78994.32</c:v>
                </c:pt>
                <c:pt idx="529">
                  <c:v>56224.64</c:v>
                </c:pt>
                <c:pt idx="530">
                  <c:v>65827.29</c:v>
                </c:pt>
                <c:pt idx="531">
                  <c:v>49790.97</c:v>
                </c:pt>
                <c:pt idx="532">
                  <c:v>42768.42</c:v>
                </c:pt>
                <c:pt idx="533">
                  <c:v>27296.97</c:v>
                </c:pt>
                <c:pt idx="534">
                  <c:v>51821.63</c:v>
                </c:pt>
                <c:pt idx="535">
                  <c:v>46192.5</c:v>
                </c:pt>
                <c:pt idx="536">
                  <c:v>74147.06</c:v>
                </c:pt>
                <c:pt idx="537">
                  <c:v>46481.11</c:v>
                </c:pt>
                <c:pt idx="538">
                  <c:v>36929.48</c:v>
                </c:pt>
                <c:pt idx="539">
                  <c:v>78760.73</c:v>
                </c:pt>
                <c:pt idx="540">
                  <c:v>41970.74</c:v>
                </c:pt>
                <c:pt idx="541">
                  <c:v>65583.66</c:v>
                </c:pt>
                <c:pt idx="542">
                  <c:v>61998.35</c:v>
                </c:pt>
                <c:pt idx="543">
                  <c:v>30738.97</c:v>
                </c:pt>
                <c:pt idx="544">
                  <c:v>30643.16</c:v>
                </c:pt>
                <c:pt idx="545">
                  <c:v>58565.24</c:v>
                </c:pt>
                <c:pt idx="546">
                  <c:v>33682.55</c:v>
                </c:pt>
                <c:pt idx="547">
                  <c:v>15450.57</c:v>
                </c:pt>
                <c:pt idx="548">
                  <c:v>64272.34</c:v>
                </c:pt>
                <c:pt idx="549">
                  <c:v>43862.74</c:v>
                </c:pt>
                <c:pt idx="550">
                  <c:v>36911.61</c:v>
                </c:pt>
                <c:pt idx="551">
                  <c:v>49230.67</c:v>
                </c:pt>
                <c:pt idx="552">
                  <c:v>58652.23</c:v>
                </c:pt>
                <c:pt idx="553">
                  <c:v>38374.86</c:v>
                </c:pt>
                <c:pt idx="554">
                  <c:v>55164.53</c:v>
                </c:pt>
                <c:pt idx="555">
                  <c:v>48639.12</c:v>
                </c:pt>
                <c:pt idx="556">
                  <c:v>45460.11</c:v>
                </c:pt>
                <c:pt idx="557">
                  <c:v>34450.17</c:v>
                </c:pt>
                <c:pt idx="558">
                  <c:v>49094.42</c:v>
                </c:pt>
                <c:pt idx="559">
                  <c:v>78633.82</c:v>
                </c:pt>
                <c:pt idx="560">
                  <c:v>43722.65</c:v>
                </c:pt>
                <c:pt idx="561">
                  <c:v>65210.24</c:v>
                </c:pt>
                <c:pt idx="562">
                  <c:v>83581.61</c:v>
                </c:pt>
                <c:pt idx="563">
                  <c:v>80866.71000000001</c:v>
                </c:pt>
                <c:pt idx="564">
                  <c:v>51177.82</c:v>
                </c:pt>
                <c:pt idx="565">
                  <c:v>43394.21</c:v>
                </c:pt>
                <c:pt idx="566">
                  <c:v>66845.38</c:v>
                </c:pt>
                <c:pt idx="567">
                  <c:v>21962.16</c:v>
                </c:pt>
                <c:pt idx="568">
                  <c:v>35654.12</c:v>
                </c:pt>
                <c:pt idx="569">
                  <c:v>35696.21</c:v>
                </c:pt>
                <c:pt idx="570">
                  <c:v>56481.59</c:v>
                </c:pt>
                <c:pt idx="571">
                  <c:v>42132.33</c:v>
                </c:pt>
                <c:pt idx="572">
                  <c:v>78641.75</c:v>
                </c:pt>
                <c:pt idx="573">
                  <c:v>45110.06</c:v>
                </c:pt>
                <c:pt idx="574">
                  <c:v>53798.56</c:v>
                </c:pt>
                <c:pt idx="575">
                  <c:v>33391.6</c:v>
                </c:pt>
                <c:pt idx="576">
                  <c:v>35853.15</c:v>
                </c:pt>
                <c:pt idx="577">
                  <c:v>45043.0</c:v>
                </c:pt>
                <c:pt idx="578">
                  <c:v>29022.23</c:v>
                </c:pt>
                <c:pt idx="579">
                  <c:v>66828.96000000001</c:v>
                </c:pt>
                <c:pt idx="580">
                  <c:v>55651.67</c:v>
                </c:pt>
                <c:pt idx="581">
                  <c:v>67309.34</c:v>
                </c:pt>
                <c:pt idx="582">
                  <c:v>42832.97</c:v>
                </c:pt>
                <c:pt idx="583">
                  <c:v>39333.47</c:v>
                </c:pt>
                <c:pt idx="584">
                  <c:v>65354.35</c:v>
                </c:pt>
                <c:pt idx="585">
                  <c:v>33422.86</c:v>
                </c:pt>
                <c:pt idx="586">
                  <c:v>53787.1</c:v>
                </c:pt>
                <c:pt idx="587">
                  <c:v>64031.8</c:v>
                </c:pt>
                <c:pt idx="588">
                  <c:v>30178.55</c:v>
                </c:pt>
                <c:pt idx="589">
                  <c:v>66020.5</c:v>
                </c:pt>
                <c:pt idx="590">
                  <c:v>34814.25</c:v>
                </c:pt>
                <c:pt idx="591">
                  <c:v>26479.64</c:v>
                </c:pt>
                <c:pt idx="592">
                  <c:v>74092.71000000001</c:v>
                </c:pt>
                <c:pt idx="593">
                  <c:v>58084.91</c:v>
                </c:pt>
                <c:pt idx="594">
                  <c:v>66185.78</c:v>
                </c:pt>
                <c:pt idx="595">
                  <c:v>52292.85</c:v>
                </c:pt>
                <c:pt idx="596">
                  <c:v>50100.16</c:v>
                </c:pt>
                <c:pt idx="597">
                  <c:v>33757.82</c:v>
                </c:pt>
                <c:pt idx="598">
                  <c:v>31160.59</c:v>
                </c:pt>
                <c:pt idx="599">
                  <c:v>63437.71</c:v>
                </c:pt>
                <c:pt idx="600">
                  <c:v>52158.19</c:v>
                </c:pt>
                <c:pt idx="601">
                  <c:v>42174.17</c:v>
                </c:pt>
                <c:pt idx="602">
                  <c:v>48682.24</c:v>
                </c:pt>
                <c:pt idx="603">
                  <c:v>55375.53</c:v>
                </c:pt>
                <c:pt idx="604">
                  <c:v>57201.26</c:v>
                </c:pt>
                <c:pt idx="605">
                  <c:v>68997.3</c:v>
                </c:pt>
                <c:pt idx="606">
                  <c:v>25431.36</c:v>
                </c:pt>
                <c:pt idx="607">
                  <c:v>44804.49</c:v>
                </c:pt>
                <c:pt idx="608">
                  <c:v>86720.68</c:v>
                </c:pt>
                <c:pt idx="609">
                  <c:v>37937.56</c:v>
                </c:pt>
                <c:pt idx="610">
                  <c:v>46359.64</c:v>
                </c:pt>
                <c:pt idx="611">
                  <c:v>73259.24000000001</c:v>
                </c:pt>
                <c:pt idx="612">
                  <c:v>54386.74</c:v>
                </c:pt>
                <c:pt idx="613">
                  <c:v>46186.0</c:v>
                </c:pt>
                <c:pt idx="614">
                  <c:v>31695.45</c:v>
                </c:pt>
                <c:pt idx="615">
                  <c:v>54052.22</c:v>
                </c:pt>
                <c:pt idx="616">
                  <c:v>53193.22</c:v>
                </c:pt>
                <c:pt idx="617">
                  <c:v>69038.55</c:v>
                </c:pt>
                <c:pt idx="618">
                  <c:v>61136.56</c:v>
                </c:pt>
                <c:pt idx="619">
                  <c:v>45962.43</c:v>
                </c:pt>
                <c:pt idx="620">
                  <c:v>68763.74000000001</c:v>
                </c:pt>
                <c:pt idx="621">
                  <c:v>45729.19</c:v>
                </c:pt>
                <c:pt idx="622">
                  <c:v>44295.84</c:v>
                </c:pt>
                <c:pt idx="623">
                  <c:v>52610.76</c:v>
                </c:pt>
                <c:pt idx="624">
                  <c:v>51151.71</c:v>
                </c:pt>
                <c:pt idx="625">
                  <c:v>73646.84</c:v>
                </c:pt>
                <c:pt idx="626">
                  <c:v>52890.43</c:v>
                </c:pt>
                <c:pt idx="627">
                  <c:v>55049.86</c:v>
                </c:pt>
                <c:pt idx="628">
                  <c:v>41268.81</c:v>
                </c:pt>
                <c:pt idx="629">
                  <c:v>66145.11</c:v>
                </c:pt>
                <c:pt idx="630">
                  <c:v>59657.8</c:v>
                </c:pt>
                <c:pt idx="631">
                  <c:v>60195.33</c:v>
                </c:pt>
                <c:pt idx="632">
                  <c:v>62643.12</c:v>
                </c:pt>
                <c:pt idx="633">
                  <c:v>36510.97</c:v>
                </c:pt>
                <c:pt idx="634">
                  <c:v>73610.17</c:v>
                </c:pt>
                <c:pt idx="635">
                  <c:v>70173.27</c:v>
                </c:pt>
                <c:pt idx="636">
                  <c:v>107213.67</c:v>
                </c:pt>
                <c:pt idx="637">
                  <c:v>61164.64</c:v>
                </c:pt>
                <c:pt idx="638">
                  <c:v>56841.27</c:v>
                </c:pt>
                <c:pt idx="639">
                  <c:v>58760.03</c:v>
                </c:pt>
                <c:pt idx="640">
                  <c:v>48069.15</c:v>
                </c:pt>
                <c:pt idx="641">
                  <c:v>71721.56</c:v>
                </c:pt>
                <c:pt idx="642">
                  <c:v>45477.44</c:v>
                </c:pt>
                <c:pt idx="643">
                  <c:v>47386.66</c:v>
                </c:pt>
                <c:pt idx="644">
                  <c:v>46847.38</c:v>
                </c:pt>
                <c:pt idx="645">
                  <c:v>48402.19</c:v>
                </c:pt>
                <c:pt idx="646">
                  <c:v>64759.62</c:v>
                </c:pt>
                <c:pt idx="647">
                  <c:v>43587.69</c:v>
                </c:pt>
                <c:pt idx="648">
                  <c:v>30613.58</c:v>
                </c:pt>
                <c:pt idx="649">
                  <c:v>54413.27</c:v>
                </c:pt>
                <c:pt idx="650">
                  <c:v>71691.59</c:v>
                </c:pt>
                <c:pt idx="651">
                  <c:v>78052.23</c:v>
                </c:pt>
                <c:pt idx="652">
                  <c:v>22143.51</c:v>
                </c:pt>
                <c:pt idx="653">
                  <c:v>57851.84</c:v>
                </c:pt>
                <c:pt idx="654">
                  <c:v>32354.69</c:v>
                </c:pt>
                <c:pt idx="655">
                  <c:v>71711.13</c:v>
                </c:pt>
                <c:pt idx="656">
                  <c:v>48136.22</c:v>
                </c:pt>
                <c:pt idx="657">
                  <c:v>36478.32</c:v>
                </c:pt>
                <c:pt idx="658">
                  <c:v>69178.58</c:v>
                </c:pt>
                <c:pt idx="659">
                  <c:v>73756.4</c:v>
                </c:pt>
                <c:pt idx="660">
                  <c:v>87757.55</c:v>
                </c:pt>
                <c:pt idx="661">
                  <c:v>51409.34</c:v>
                </c:pt>
                <c:pt idx="662">
                  <c:v>61292.28</c:v>
                </c:pt>
                <c:pt idx="663">
                  <c:v>42234.13</c:v>
                </c:pt>
                <c:pt idx="664">
                  <c:v>39968.53</c:v>
                </c:pt>
                <c:pt idx="665">
                  <c:v>58872.76</c:v>
                </c:pt>
                <c:pt idx="666">
                  <c:v>35452.46</c:v>
                </c:pt>
                <c:pt idx="667">
                  <c:v>56683.18</c:v>
                </c:pt>
                <c:pt idx="668">
                  <c:v>49123.29</c:v>
                </c:pt>
                <c:pt idx="669">
                  <c:v>46893.71</c:v>
                </c:pt>
                <c:pt idx="670">
                  <c:v>41255.31</c:v>
                </c:pt>
                <c:pt idx="671">
                  <c:v>53228.36</c:v>
                </c:pt>
                <c:pt idx="672">
                  <c:v>36191.47</c:v>
                </c:pt>
                <c:pt idx="673">
                  <c:v>49060.9</c:v>
                </c:pt>
                <c:pt idx="674">
                  <c:v>50336.84</c:v>
                </c:pt>
                <c:pt idx="675">
                  <c:v>33535.16</c:v>
                </c:pt>
                <c:pt idx="676">
                  <c:v>59027.91</c:v>
                </c:pt>
                <c:pt idx="677">
                  <c:v>38545.26</c:v>
                </c:pt>
                <c:pt idx="678">
                  <c:v>39426.79</c:v>
                </c:pt>
                <c:pt idx="679">
                  <c:v>39940.79</c:v>
                </c:pt>
                <c:pt idx="680">
                  <c:v>67606.31</c:v>
                </c:pt>
                <c:pt idx="681">
                  <c:v>15870.59</c:v>
                </c:pt>
                <c:pt idx="682">
                  <c:v>31980.66</c:v>
                </c:pt>
                <c:pt idx="683">
                  <c:v>64813.54</c:v>
                </c:pt>
                <c:pt idx="684">
                  <c:v>48124.74</c:v>
                </c:pt>
                <c:pt idx="685">
                  <c:v>43234.38</c:v>
                </c:pt>
                <c:pt idx="686">
                  <c:v>40344.98</c:v>
                </c:pt>
                <c:pt idx="687">
                  <c:v>41004.27</c:v>
                </c:pt>
                <c:pt idx="688">
                  <c:v>71156.59</c:v>
                </c:pt>
                <c:pt idx="689">
                  <c:v>47428.68</c:v>
                </c:pt>
                <c:pt idx="690">
                  <c:v>42708.44</c:v>
                </c:pt>
                <c:pt idx="691">
                  <c:v>43028.44</c:v>
                </c:pt>
                <c:pt idx="692">
                  <c:v>59170.35</c:v>
                </c:pt>
                <c:pt idx="693">
                  <c:v>27051.28</c:v>
                </c:pt>
                <c:pt idx="694">
                  <c:v>34871.64</c:v>
                </c:pt>
                <c:pt idx="695">
                  <c:v>79442.63</c:v>
                </c:pt>
                <c:pt idx="696">
                  <c:v>33635.73</c:v>
                </c:pt>
                <c:pt idx="697">
                  <c:v>57832.22</c:v>
                </c:pt>
                <c:pt idx="698">
                  <c:v>44143.94</c:v>
                </c:pt>
                <c:pt idx="699">
                  <c:v>38640.39</c:v>
                </c:pt>
                <c:pt idx="700">
                  <c:v>43273.68</c:v>
                </c:pt>
                <c:pt idx="701">
                  <c:v>42509.74</c:v>
                </c:pt>
                <c:pt idx="702">
                  <c:v>66093.97</c:v>
                </c:pt>
                <c:pt idx="703">
                  <c:v>57185.7</c:v>
                </c:pt>
                <c:pt idx="704">
                  <c:v>49319.97</c:v>
                </c:pt>
                <c:pt idx="705">
                  <c:v>49610.94</c:v>
                </c:pt>
                <c:pt idx="706">
                  <c:v>51683.05</c:v>
                </c:pt>
                <c:pt idx="707">
                  <c:v>69232.04</c:v>
                </c:pt>
                <c:pt idx="708">
                  <c:v>73703.24000000001</c:v>
                </c:pt>
                <c:pt idx="709">
                  <c:v>45136.98</c:v>
                </c:pt>
                <c:pt idx="710">
                  <c:v>38005.07</c:v>
                </c:pt>
                <c:pt idx="711">
                  <c:v>41334.31</c:v>
                </c:pt>
                <c:pt idx="712">
                  <c:v>25830.41</c:v>
                </c:pt>
                <c:pt idx="713">
                  <c:v>26426.67</c:v>
                </c:pt>
                <c:pt idx="714">
                  <c:v>52669.79</c:v>
                </c:pt>
                <c:pt idx="715">
                  <c:v>71449.61</c:v>
                </c:pt>
                <c:pt idx="716">
                  <c:v>76703.79</c:v>
                </c:pt>
                <c:pt idx="717">
                  <c:v>47533.72</c:v>
                </c:pt>
                <c:pt idx="718">
                  <c:v>33313.15</c:v>
                </c:pt>
                <c:pt idx="719">
                  <c:v>57880.0</c:v>
                </c:pt>
                <c:pt idx="720">
                  <c:v>64445.08</c:v>
                </c:pt>
                <c:pt idx="721">
                  <c:v>54492.21</c:v>
                </c:pt>
                <c:pt idx="722">
                  <c:v>39970.57</c:v>
                </c:pt>
                <c:pt idx="723">
                  <c:v>57474.06</c:v>
                </c:pt>
                <c:pt idx="724">
                  <c:v>41028.15</c:v>
                </c:pt>
                <c:pt idx="725">
                  <c:v>42482.92</c:v>
                </c:pt>
                <c:pt idx="726">
                  <c:v>43484.21</c:v>
                </c:pt>
                <c:pt idx="727">
                  <c:v>56660.86</c:v>
                </c:pt>
                <c:pt idx="728">
                  <c:v>56702.67</c:v>
                </c:pt>
                <c:pt idx="729">
                  <c:v>55572.93</c:v>
                </c:pt>
                <c:pt idx="730">
                  <c:v>54182.71</c:v>
                </c:pt>
                <c:pt idx="731">
                  <c:v>54187.39</c:v>
                </c:pt>
                <c:pt idx="732">
                  <c:v>52785.72</c:v>
                </c:pt>
                <c:pt idx="733">
                  <c:v>53644.47</c:v>
                </c:pt>
                <c:pt idx="734">
                  <c:v>36208.55</c:v>
                </c:pt>
                <c:pt idx="735">
                  <c:v>70089.81</c:v>
                </c:pt>
                <c:pt idx="736">
                  <c:v>73397.06</c:v>
                </c:pt>
                <c:pt idx="737">
                  <c:v>44932.1</c:v>
                </c:pt>
                <c:pt idx="738">
                  <c:v>91126.27</c:v>
                </c:pt>
                <c:pt idx="739">
                  <c:v>48480.24</c:v>
                </c:pt>
                <c:pt idx="740">
                  <c:v>49600.54</c:v>
                </c:pt>
                <c:pt idx="741">
                  <c:v>64572.29</c:v>
                </c:pt>
                <c:pt idx="742">
                  <c:v>38600.94</c:v>
                </c:pt>
                <c:pt idx="743">
                  <c:v>73688.53</c:v>
                </c:pt>
                <c:pt idx="744">
                  <c:v>84275.15</c:v>
                </c:pt>
                <c:pt idx="745">
                  <c:v>30330.3</c:v>
                </c:pt>
                <c:pt idx="746">
                  <c:v>53774.55</c:v>
                </c:pt>
                <c:pt idx="747">
                  <c:v>52597.39</c:v>
                </c:pt>
                <c:pt idx="748">
                  <c:v>31425.87</c:v>
                </c:pt>
                <c:pt idx="749">
                  <c:v>28815.24</c:v>
                </c:pt>
                <c:pt idx="750">
                  <c:v>40546.03</c:v>
                </c:pt>
                <c:pt idx="751">
                  <c:v>111057.59</c:v>
                </c:pt>
                <c:pt idx="752">
                  <c:v>85344.62</c:v>
                </c:pt>
                <c:pt idx="753">
                  <c:v>74795.1</c:v>
                </c:pt>
                <c:pt idx="754">
                  <c:v>32176.98</c:v>
                </c:pt>
                <c:pt idx="755">
                  <c:v>36302.53</c:v>
                </c:pt>
                <c:pt idx="756">
                  <c:v>61476.44</c:v>
                </c:pt>
                <c:pt idx="757">
                  <c:v>44204.93</c:v>
                </c:pt>
                <c:pt idx="758">
                  <c:v>45983.39</c:v>
                </c:pt>
                <c:pt idx="759">
                  <c:v>77985.3</c:v>
                </c:pt>
                <c:pt idx="760">
                  <c:v>20333.94</c:v>
                </c:pt>
                <c:pt idx="761">
                  <c:v>39128.15</c:v>
                </c:pt>
                <c:pt idx="762">
                  <c:v>54517.16</c:v>
                </c:pt>
                <c:pt idx="763">
                  <c:v>46490.52</c:v>
                </c:pt>
                <c:pt idx="764">
                  <c:v>25922.05</c:v>
                </c:pt>
                <c:pt idx="765">
                  <c:v>66251.31</c:v>
                </c:pt>
                <c:pt idx="766">
                  <c:v>66463.95</c:v>
                </c:pt>
                <c:pt idx="767">
                  <c:v>24589.28</c:v>
                </c:pt>
                <c:pt idx="768">
                  <c:v>48852.84</c:v>
                </c:pt>
                <c:pt idx="769">
                  <c:v>68520.03</c:v>
                </c:pt>
                <c:pt idx="770">
                  <c:v>45090.6</c:v>
                </c:pt>
                <c:pt idx="771">
                  <c:v>22230.29</c:v>
                </c:pt>
                <c:pt idx="772">
                  <c:v>47140.67</c:v>
                </c:pt>
                <c:pt idx="773">
                  <c:v>48032.1</c:v>
                </c:pt>
                <c:pt idx="774">
                  <c:v>68179.03</c:v>
                </c:pt>
                <c:pt idx="775">
                  <c:v>67472.03</c:v>
                </c:pt>
                <c:pt idx="776">
                  <c:v>54281.67</c:v>
                </c:pt>
                <c:pt idx="777">
                  <c:v>34455.07</c:v>
                </c:pt>
                <c:pt idx="778">
                  <c:v>51332.66</c:v>
                </c:pt>
                <c:pt idx="779">
                  <c:v>44120.78</c:v>
                </c:pt>
                <c:pt idx="780">
                  <c:v>50275.43</c:v>
                </c:pt>
                <c:pt idx="781">
                  <c:v>81260.65</c:v>
                </c:pt>
                <c:pt idx="782">
                  <c:v>80456.16</c:v>
                </c:pt>
                <c:pt idx="783">
                  <c:v>61841.56</c:v>
                </c:pt>
                <c:pt idx="784">
                  <c:v>45090.42</c:v>
                </c:pt>
                <c:pt idx="785">
                  <c:v>60456.85</c:v>
                </c:pt>
                <c:pt idx="786">
                  <c:v>55466.35</c:v>
                </c:pt>
                <c:pt idx="787">
                  <c:v>42476.33</c:v>
                </c:pt>
                <c:pt idx="788">
                  <c:v>27583.29</c:v>
                </c:pt>
                <c:pt idx="789">
                  <c:v>34119.14</c:v>
                </c:pt>
                <c:pt idx="790">
                  <c:v>80001.93</c:v>
                </c:pt>
                <c:pt idx="791">
                  <c:v>46944.44</c:v>
                </c:pt>
                <c:pt idx="792">
                  <c:v>69524.61</c:v>
                </c:pt>
                <c:pt idx="793">
                  <c:v>32760.68</c:v>
                </c:pt>
                <c:pt idx="794">
                  <c:v>62011.64</c:v>
                </c:pt>
                <c:pt idx="795">
                  <c:v>55324.71</c:v>
                </c:pt>
                <c:pt idx="796">
                  <c:v>45677.68</c:v>
                </c:pt>
                <c:pt idx="797">
                  <c:v>66568.72</c:v>
                </c:pt>
                <c:pt idx="798">
                  <c:v>50539.6</c:v>
                </c:pt>
                <c:pt idx="799">
                  <c:v>30757.51</c:v>
                </c:pt>
                <c:pt idx="800">
                  <c:v>63552.31</c:v>
                </c:pt>
                <c:pt idx="801">
                  <c:v>92949.23</c:v>
                </c:pt>
                <c:pt idx="802">
                  <c:v>75788.34</c:v>
                </c:pt>
                <c:pt idx="803">
                  <c:v>49498.97</c:v>
                </c:pt>
                <c:pt idx="804">
                  <c:v>46518.16</c:v>
                </c:pt>
                <c:pt idx="805">
                  <c:v>111686.14</c:v>
                </c:pt>
                <c:pt idx="806">
                  <c:v>67241.59</c:v>
                </c:pt>
                <c:pt idx="807">
                  <c:v>65705.34</c:v>
                </c:pt>
                <c:pt idx="808">
                  <c:v>49909.14</c:v>
                </c:pt>
                <c:pt idx="809">
                  <c:v>61814.0</c:v>
                </c:pt>
                <c:pt idx="810">
                  <c:v>65958.1</c:v>
                </c:pt>
                <c:pt idx="811">
                  <c:v>18590.74</c:v>
                </c:pt>
                <c:pt idx="812">
                  <c:v>42330.68</c:v>
                </c:pt>
                <c:pt idx="813">
                  <c:v>49266.84</c:v>
                </c:pt>
                <c:pt idx="814">
                  <c:v>64294.41</c:v>
                </c:pt>
                <c:pt idx="815">
                  <c:v>44185.94</c:v>
                </c:pt>
                <c:pt idx="816">
                  <c:v>68999.02</c:v>
                </c:pt>
                <c:pt idx="817">
                  <c:v>65338.84</c:v>
                </c:pt>
                <c:pt idx="818">
                  <c:v>68935.14</c:v>
                </c:pt>
                <c:pt idx="819">
                  <c:v>23566.21</c:v>
                </c:pt>
                <c:pt idx="820">
                  <c:v>49012.35</c:v>
                </c:pt>
                <c:pt idx="821">
                  <c:v>69186.04</c:v>
                </c:pt>
                <c:pt idx="822">
                  <c:v>36540.62</c:v>
                </c:pt>
                <c:pt idx="823">
                  <c:v>42688.03</c:v>
                </c:pt>
                <c:pt idx="824">
                  <c:v>69116.55</c:v>
                </c:pt>
                <c:pt idx="825">
                  <c:v>119565.62</c:v>
                </c:pt>
                <c:pt idx="826">
                  <c:v>56484.62</c:v>
                </c:pt>
                <c:pt idx="827">
                  <c:v>80950.32</c:v>
                </c:pt>
                <c:pt idx="828">
                  <c:v>63083.65</c:v>
                </c:pt>
                <c:pt idx="829">
                  <c:v>55383.56</c:v>
                </c:pt>
                <c:pt idx="830">
                  <c:v>88596.68</c:v>
                </c:pt>
                <c:pt idx="831">
                  <c:v>53345.71</c:v>
                </c:pt>
                <c:pt idx="832">
                  <c:v>35569.84</c:v>
                </c:pt>
                <c:pt idx="833">
                  <c:v>79279.92</c:v>
                </c:pt>
                <c:pt idx="834">
                  <c:v>49576.72</c:v>
                </c:pt>
                <c:pt idx="835">
                  <c:v>39610.53</c:v>
                </c:pt>
                <c:pt idx="836">
                  <c:v>60892.51</c:v>
                </c:pt>
                <c:pt idx="837">
                  <c:v>32519.42</c:v>
                </c:pt>
                <c:pt idx="838">
                  <c:v>48567.83</c:v>
                </c:pt>
                <c:pt idx="839">
                  <c:v>55285.26</c:v>
                </c:pt>
                <c:pt idx="840">
                  <c:v>96216.40999999999</c:v>
                </c:pt>
                <c:pt idx="841">
                  <c:v>62228.43</c:v>
                </c:pt>
                <c:pt idx="842">
                  <c:v>49901.97</c:v>
                </c:pt>
                <c:pt idx="843">
                  <c:v>65568.96000000001</c:v>
                </c:pt>
                <c:pt idx="844">
                  <c:v>67720.0</c:v>
                </c:pt>
                <c:pt idx="845">
                  <c:v>47324.93</c:v>
                </c:pt>
                <c:pt idx="846">
                  <c:v>58089.05</c:v>
                </c:pt>
                <c:pt idx="847">
                  <c:v>42865.68</c:v>
                </c:pt>
                <c:pt idx="848">
                  <c:v>54084.64</c:v>
                </c:pt>
                <c:pt idx="849">
                  <c:v>69834.28</c:v>
                </c:pt>
                <c:pt idx="850">
                  <c:v>41362.89</c:v>
                </c:pt>
                <c:pt idx="851">
                  <c:v>31501.46</c:v>
                </c:pt>
                <c:pt idx="852">
                  <c:v>36881.19</c:v>
                </c:pt>
                <c:pt idx="853">
                  <c:v>68461.93</c:v>
                </c:pt>
                <c:pt idx="854">
                  <c:v>55964.23</c:v>
                </c:pt>
                <c:pt idx="855">
                  <c:v>28100.96</c:v>
                </c:pt>
                <c:pt idx="856">
                  <c:v>53181.59</c:v>
                </c:pt>
                <c:pt idx="857">
                  <c:v>34040.64</c:v>
                </c:pt>
                <c:pt idx="858">
                  <c:v>48802.23</c:v>
                </c:pt>
                <c:pt idx="859">
                  <c:v>73010.0</c:v>
                </c:pt>
                <c:pt idx="860">
                  <c:v>107320.75</c:v>
                </c:pt>
                <c:pt idx="861">
                  <c:v>56558.44</c:v>
                </c:pt>
                <c:pt idx="862">
                  <c:v>70416.45</c:v>
                </c:pt>
                <c:pt idx="863">
                  <c:v>39568.52</c:v>
                </c:pt>
                <c:pt idx="864">
                  <c:v>62230.21</c:v>
                </c:pt>
                <c:pt idx="865">
                  <c:v>25655.66</c:v>
                </c:pt>
                <c:pt idx="866">
                  <c:v>64039.08</c:v>
                </c:pt>
                <c:pt idx="867">
                  <c:v>40214.38</c:v>
                </c:pt>
                <c:pt idx="868">
                  <c:v>54071.52</c:v>
                </c:pt>
                <c:pt idx="869">
                  <c:v>129091.92</c:v>
                </c:pt>
                <c:pt idx="870">
                  <c:v>46662.79</c:v>
                </c:pt>
                <c:pt idx="871">
                  <c:v>92352.38</c:v>
                </c:pt>
                <c:pt idx="872">
                  <c:v>26385.45</c:v>
                </c:pt>
                <c:pt idx="873">
                  <c:v>30638.94</c:v>
                </c:pt>
                <c:pt idx="874">
                  <c:v>21650.5</c:v>
                </c:pt>
                <c:pt idx="875">
                  <c:v>52202.94</c:v>
                </c:pt>
                <c:pt idx="876">
                  <c:v>98756.26</c:v>
                </c:pt>
                <c:pt idx="877">
                  <c:v>44577.33</c:v>
                </c:pt>
                <c:pt idx="878">
                  <c:v>63507.86</c:v>
                </c:pt>
                <c:pt idx="879">
                  <c:v>47259.43</c:v>
                </c:pt>
                <c:pt idx="880">
                  <c:v>54193.86</c:v>
                </c:pt>
                <c:pt idx="881">
                  <c:v>65969.23</c:v>
                </c:pt>
                <c:pt idx="882">
                  <c:v>49321.46</c:v>
                </c:pt>
                <c:pt idx="883">
                  <c:v>39448.61</c:v>
                </c:pt>
                <c:pt idx="884">
                  <c:v>42561.55</c:v>
                </c:pt>
                <c:pt idx="885">
                  <c:v>48599.56</c:v>
                </c:pt>
                <c:pt idx="886">
                  <c:v>45331.94</c:v>
                </c:pt>
                <c:pt idx="887">
                  <c:v>39535.34</c:v>
                </c:pt>
                <c:pt idx="888">
                  <c:v>73212.54</c:v>
                </c:pt>
                <c:pt idx="889">
                  <c:v>102406.69</c:v>
                </c:pt>
                <c:pt idx="890">
                  <c:v>50187.47</c:v>
                </c:pt>
                <c:pt idx="891">
                  <c:v>54471.08</c:v>
                </c:pt>
                <c:pt idx="892">
                  <c:v>42101.46</c:v>
                </c:pt>
                <c:pt idx="893">
                  <c:v>84602.90999999999</c:v>
                </c:pt>
                <c:pt idx="894">
                  <c:v>51419.3</c:v>
                </c:pt>
                <c:pt idx="895">
                  <c:v>75152.86</c:v>
                </c:pt>
                <c:pt idx="896">
                  <c:v>38895.64</c:v>
                </c:pt>
                <c:pt idx="897">
                  <c:v>34223.71</c:v>
                </c:pt>
                <c:pt idx="898">
                  <c:v>50271.36</c:v>
                </c:pt>
                <c:pt idx="899">
                  <c:v>55239.83</c:v>
                </c:pt>
                <c:pt idx="900">
                  <c:v>50546.65</c:v>
                </c:pt>
                <c:pt idx="901">
                  <c:v>72196.34</c:v>
                </c:pt>
                <c:pt idx="902">
                  <c:v>34600.74</c:v>
                </c:pt>
                <c:pt idx="903">
                  <c:v>49316.39</c:v>
                </c:pt>
                <c:pt idx="904">
                  <c:v>49038.59</c:v>
                </c:pt>
                <c:pt idx="905">
                  <c:v>46391.48</c:v>
                </c:pt>
                <c:pt idx="906">
                  <c:v>56491.35</c:v>
                </c:pt>
                <c:pt idx="907">
                  <c:v>55786.48</c:v>
                </c:pt>
                <c:pt idx="908">
                  <c:v>37099.22</c:v>
                </c:pt>
                <c:pt idx="909">
                  <c:v>53032.23</c:v>
                </c:pt>
                <c:pt idx="910">
                  <c:v>37808.37</c:v>
                </c:pt>
                <c:pt idx="911">
                  <c:v>70236.42</c:v>
                </c:pt>
                <c:pt idx="912">
                  <c:v>57730.42</c:v>
                </c:pt>
                <c:pt idx="913">
                  <c:v>52362.65</c:v>
                </c:pt>
                <c:pt idx="914">
                  <c:v>56655.24</c:v>
                </c:pt>
                <c:pt idx="915">
                  <c:v>64346.93</c:v>
                </c:pt>
                <c:pt idx="916">
                  <c:v>65447.81</c:v>
                </c:pt>
                <c:pt idx="917">
                  <c:v>33883.45</c:v>
                </c:pt>
                <c:pt idx="918">
                  <c:v>18568.28</c:v>
                </c:pt>
                <c:pt idx="919">
                  <c:v>61947.0</c:v>
                </c:pt>
                <c:pt idx="920">
                  <c:v>43916.27</c:v>
                </c:pt>
                <c:pt idx="921">
                  <c:v>44623.53</c:v>
                </c:pt>
                <c:pt idx="922">
                  <c:v>41844.16</c:v>
                </c:pt>
                <c:pt idx="923">
                  <c:v>94238.09</c:v>
                </c:pt>
                <c:pt idx="924">
                  <c:v>71583.40999999999</c:v>
                </c:pt>
                <c:pt idx="925">
                  <c:v>57864.39</c:v>
                </c:pt>
                <c:pt idx="926">
                  <c:v>27653.44</c:v>
                </c:pt>
                <c:pt idx="927">
                  <c:v>29142.85</c:v>
                </c:pt>
                <c:pt idx="928">
                  <c:v>44948.0</c:v>
                </c:pt>
                <c:pt idx="929">
                  <c:v>37186.57</c:v>
                </c:pt>
                <c:pt idx="930">
                  <c:v>46814.69</c:v>
                </c:pt>
                <c:pt idx="931">
                  <c:v>34859.33</c:v>
                </c:pt>
                <c:pt idx="932">
                  <c:v>41276.37</c:v>
                </c:pt>
                <c:pt idx="933">
                  <c:v>35361.14</c:v>
                </c:pt>
                <c:pt idx="934">
                  <c:v>53872.66</c:v>
                </c:pt>
                <c:pt idx="935">
                  <c:v>65825.96000000001</c:v>
                </c:pt>
                <c:pt idx="936">
                  <c:v>60013.15</c:v>
                </c:pt>
                <c:pt idx="937">
                  <c:v>41460.1</c:v>
                </c:pt>
                <c:pt idx="938">
                  <c:v>39910.07</c:v>
                </c:pt>
                <c:pt idx="939">
                  <c:v>59123.21</c:v>
                </c:pt>
                <c:pt idx="940">
                  <c:v>32576.4</c:v>
                </c:pt>
                <c:pt idx="941">
                  <c:v>35906.05</c:v>
                </c:pt>
                <c:pt idx="942">
                  <c:v>52548.41</c:v>
                </c:pt>
                <c:pt idx="943">
                  <c:v>30270.87</c:v>
                </c:pt>
                <c:pt idx="944">
                  <c:v>53103.48</c:v>
                </c:pt>
                <c:pt idx="945">
                  <c:v>45261.57</c:v>
                </c:pt>
                <c:pt idx="946">
                  <c:v>40980.46</c:v>
                </c:pt>
                <c:pt idx="947">
                  <c:v>53683.71</c:v>
                </c:pt>
                <c:pt idx="948">
                  <c:v>36368.51</c:v>
                </c:pt>
                <c:pt idx="949">
                  <c:v>54437.72</c:v>
                </c:pt>
                <c:pt idx="950">
                  <c:v>78018.76</c:v>
                </c:pt>
                <c:pt idx="951">
                  <c:v>66596.35</c:v>
                </c:pt>
                <c:pt idx="952">
                  <c:v>34553.03</c:v>
                </c:pt>
                <c:pt idx="953">
                  <c:v>62889.8</c:v>
                </c:pt>
                <c:pt idx="954">
                  <c:v>57170.87</c:v>
                </c:pt>
                <c:pt idx="955">
                  <c:v>53933.87</c:v>
                </c:pt>
                <c:pt idx="956">
                  <c:v>67875.18</c:v>
                </c:pt>
                <c:pt idx="957">
                  <c:v>100016.54</c:v>
                </c:pt>
                <c:pt idx="958">
                  <c:v>66624.12</c:v>
                </c:pt>
                <c:pt idx="959">
                  <c:v>56041.68</c:v>
                </c:pt>
                <c:pt idx="960">
                  <c:v>40930.57</c:v>
                </c:pt>
                <c:pt idx="961">
                  <c:v>67119.89</c:v>
                </c:pt>
                <c:pt idx="962">
                  <c:v>46205.36</c:v>
                </c:pt>
                <c:pt idx="963">
                  <c:v>64084.31</c:v>
                </c:pt>
                <c:pt idx="964">
                  <c:v>58148.12</c:v>
                </c:pt>
                <c:pt idx="965">
                  <c:v>86103.48</c:v>
                </c:pt>
                <c:pt idx="966">
                  <c:v>54513.03</c:v>
                </c:pt>
                <c:pt idx="967">
                  <c:v>85169.49000000001</c:v>
                </c:pt>
                <c:pt idx="968">
                  <c:v>71825.21000000001</c:v>
                </c:pt>
                <c:pt idx="969">
                  <c:v>41286.93</c:v>
                </c:pt>
                <c:pt idx="970">
                  <c:v>89229.76</c:v>
                </c:pt>
                <c:pt idx="971">
                  <c:v>104088.67</c:v>
                </c:pt>
                <c:pt idx="972">
                  <c:v>57250.6</c:v>
                </c:pt>
                <c:pt idx="973">
                  <c:v>98983.27</c:v>
                </c:pt>
                <c:pt idx="974">
                  <c:v>51796.88</c:v>
                </c:pt>
                <c:pt idx="975">
                  <c:v>78850.27</c:v>
                </c:pt>
                <c:pt idx="976">
                  <c:v>43655.1</c:v>
                </c:pt>
                <c:pt idx="977">
                  <c:v>48532.9</c:v>
                </c:pt>
                <c:pt idx="978">
                  <c:v>72266.55</c:v>
                </c:pt>
                <c:pt idx="979">
                  <c:v>52675.53</c:v>
                </c:pt>
                <c:pt idx="980">
                  <c:v>35753.77</c:v>
                </c:pt>
                <c:pt idx="981">
                  <c:v>67617.33</c:v>
                </c:pt>
                <c:pt idx="982">
                  <c:v>64629.23</c:v>
                </c:pt>
                <c:pt idx="983">
                  <c:v>46338.03</c:v>
                </c:pt>
                <c:pt idx="984">
                  <c:v>46690.12</c:v>
                </c:pt>
                <c:pt idx="985">
                  <c:v>53364.38</c:v>
                </c:pt>
                <c:pt idx="986">
                  <c:v>57256.92</c:v>
                </c:pt>
                <c:pt idx="987">
                  <c:v>88404.37</c:v>
                </c:pt>
                <c:pt idx="988">
                  <c:v>52660.26</c:v>
                </c:pt>
                <c:pt idx="989">
                  <c:v>69720.06</c:v>
                </c:pt>
                <c:pt idx="990">
                  <c:v>46478.38</c:v>
                </c:pt>
                <c:pt idx="991">
                  <c:v>40766.12</c:v>
                </c:pt>
                <c:pt idx="992">
                  <c:v>38035.91</c:v>
                </c:pt>
                <c:pt idx="993">
                  <c:v>34443.08</c:v>
                </c:pt>
                <c:pt idx="994">
                  <c:v>58168.52</c:v>
                </c:pt>
                <c:pt idx="995">
                  <c:v>54176.03</c:v>
                </c:pt>
                <c:pt idx="996">
                  <c:v>34694.62</c:v>
                </c:pt>
                <c:pt idx="997">
                  <c:v>41502.0</c:v>
                </c:pt>
                <c:pt idx="998">
                  <c:v>32071.62</c:v>
                </c:pt>
                <c:pt idx="999">
                  <c:v>64724.76</c:v>
                </c:pt>
                <c:pt idx="1000">
                  <c:v>67019.63</c:v>
                </c:pt>
                <c:pt idx="1001">
                  <c:v>119593.29</c:v>
                </c:pt>
                <c:pt idx="1002">
                  <c:v>28069.39</c:v>
                </c:pt>
                <c:pt idx="1003">
                  <c:v>107360.34</c:v>
                </c:pt>
                <c:pt idx="1004">
                  <c:v>69580.24000000001</c:v>
                </c:pt>
                <c:pt idx="1005">
                  <c:v>61145.91</c:v>
                </c:pt>
                <c:pt idx="1006">
                  <c:v>59324.1</c:v>
                </c:pt>
                <c:pt idx="1007">
                  <c:v>80048.28</c:v>
                </c:pt>
                <c:pt idx="1008">
                  <c:v>83001.2</c:v>
                </c:pt>
                <c:pt idx="1009">
                  <c:v>51112.48</c:v>
                </c:pt>
                <c:pt idx="1010">
                  <c:v>85262.15</c:v>
                </c:pt>
                <c:pt idx="1011">
                  <c:v>39226.68</c:v>
                </c:pt>
                <c:pt idx="1012">
                  <c:v>67145.46000000001</c:v>
                </c:pt>
                <c:pt idx="1013">
                  <c:v>49587.28</c:v>
                </c:pt>
                <c:pt idx="1014">
                  <c:v>55064.08</c:v>
                </c:pt>
                <c:pt idx="1015">
                  <c:v>44310.39</c:v>
                </c:pt>
                <c:pt idx="1016">
                  <c:v>59595.97</c:v>
                </c:pt>
                <c:pt idx="1017">
                  <c:v>114075.05</c:v>
                </c:pt>
                <c:pt idx="1018">
                  <c:v>55834.15</c:v>
                </c:pt>
                <c:pt idx="1019">
                  <c:v>58177.66</c:v>
                </c:pt>
                <c:pt idx="1020">
                  <c:v>81476.95</c:v>
                </c:pt>
                <c:pt idx="1021">
                  <c:v>61995.42</c:v>
                </c:pt>
                <c:pt idx="1022">
                  <c:v>31285.84</c:v>
                </c:pt>
                <c:pt idx="1023">
                  <c:v>103827.33</c:v>
                </c:pt>
                <c:pt idx="1024">
                  <c:v>75724.07</c:v>
                </c:pt>
                <c:pt idx="1025">
                  <c:v>67261.7</c:v>
                </c:pt>
                <c:pt idx="1026">
                  <c:v>52972.41</c:v>
                </c:pt>
                <c:pt idx="1027">
                  <c:v>37246.86</c:v>
                </c:pt>
                <c:pt idx="1028">
                  <c:v>93976.12</c:v>
                </c:pt>
                <c:pt idx="1029">
                  <c:v>44249.69</c:v>
                </c:pt>
                <c:pt idx="1030">
                  <c:v>35005.91</c:v>
                </c:pt>
                <c:pt idx="1031">
                  <c:v>45556.49</c:v>
                </c:pt>
                <c:pt idx="1032">
                  <c:v>40066.21</c:v>
                </c:pt>
                <c:pt idx="1033">
                  <c:v>75683.46000000001</c:v>
                </c:pt>
                <c:pt idx="1034">
                  <c:v>59880.42</c:v>
                </c:pt>
                <c:pt idx="1035">
                  <c:v>78008.5</c:v>
                </c:pt>
                <c:pt idx="1036">
                  <c:v>47724.45</c:v>
                </c:pt>
                <c:pt idx="1037">
                  <c:v>47097.15</c:v>
                </c:pt>
                <c:pt idx="1038">
                  <c:v>75333.23</c:v>
                </c:pt>
                <c:pt idx="1039">
                  <c:v>86419.0</c:v>
                </c:pt>
                <c:pt idx="1040">
                  <c:v>84644.0</c:v>
                </c:pt>
                <c:pt idx="1041">
                  <c:v>47036.77</c:v>
                </c:pt>
                <c:pt idx="1042">
                  <c:v>50450.32</c:v>
                </c:pt>
                <c:pt idx="1043">
                  <c:v>43911.0</c:v>
                </c:pt>
                <c:pt idx="1044">
                  <c:v>59695.62</c:v>
                </c:pt>
                <c:pt idx="1045">
                  <c:v>68032.40999999999</c:v>
                </c:pt>
                <c:pt idx="1046">
                  <c:v>47851.95</c:v>
                </c:pt>
                <c:pt idx="1047">
                  <c:v>54648.66</c:v>
                </c:pt>
                <c:pt idx="1048">
                  <c:v>58394.86</c:v>
                </c:pt>
                <c:pt idx="1049">
                  <c:v>69807.34</c:v>
                </c:pt>
                <c:pt idx="1050">
                  <c:v>70014.1</c:v>
                </c:pt>
                <c:pt idx="1051">
                  <c:v>56505.21</c:v>
                </c:pt>
                <c:pt idx="1052">
                  <c:v>44265.73</c:v>
                </c:pt>
                <c:pt idx="1053">
                  <c:v>58498.97</c:v>
                </c:pt>
                <c:pt idx="1054">
                  <c:v>90598.82</c:v>
                </c:pt>
                <c:pt idx="1055">
                  <c:v>59373.5</c:v>
                </c:pt>
                <c:pt idx="1056">
                  <c:v>83523.77</c:v>
                </c:pt>
                <c:pt idx="1057">
                  <c:v>85712.07</c:v>
                </c:pt>
                <c:pt idx="1058">
                  <c:v>97962.04</c:v>
                </c:pt>
                <c:pt idx="1059">
                  <c:v>44311.28</c:v>
                </c:pt>
                <c:pt idx="1060">
                  <c:v>105339.38</c:v>
                </c:pt>
                <c:pt idx="1061">
                  <c:v>60625.2</c:v>
                </c:pt>
                <c:pt idx="1062">
                  <c:v>83989.62</c:v>
                </c:pt>
                <c:pt idx="1063">
                  <c:v>53150.79</c:v>
                </c:pt>
                <c:pt idx="1064">
                  <c:v>58330.89</c:v>
                </c:pt>
                <c:pt idx="1065">
                  <c:v>39166.83</c:v>
                </c:pt>
                <c:pt idx="1066">
                  <c:v>71148.75</c:v>
                </c:pt>
                <c:pt idx="1067">
                  <c:v>58315.0</c:v>
                </c:pt>
                <c:pt idx="1068">
                  <c:v>55826.72</c:v>
                </c:pt>
                <c:pt idx="1069">
                  <c:v>41117.74</c:v>
                </c:pt>
                <c:pt idx="1070">
                  <c:v>52052.66</c:v>
                </c:pt>
                <c:pt idx="1071">
                  <c:v>36327.11</c:v>
                </c:pt>
                <c:pt idx="1072">
                  <c:v>89931.35</c:v>
                </c:pt>
                <c:pt idx="1073">
                  <c:v>66466.55</c:v>
                </c:pt>
                <c:pt idx="1074">
                  <c:v>87412.83</c:v>
                </c:pt>
                <c:pt idx="1075">
                  <c:v>139286.35</c:v>
                </c:pt>
                <c:pt idx="1076">
                  <c:v>90103.06</c:v>
                </c:pt>
                <c:pt idx="1077">
                  <c:v>62889.26</c:v>
                </c:pt>
                <c:pt idx="1078">
                  <c:v>118114.38</c:v>
                </c:pt>
                <c:pt idx="1079">
                  <c:v>101387.9</c:v>
                </c:pt>
                <c:pt idx="1080">
                  <c:v>79121.33</c:v>
                </c:pt>
                <c:pt idx="1081">
                  <c:v>65861.24000000001</c:v>
                </c:pt>
                <c:pt idx="1082">
                  <c:v>95848.66</c:v>
                </c:pt>
                <c:pt idx="1083">
                  <c:v>83275.40999999999</c:v>
                </c:pt>
                <c:pt idx="1084">
                  <c:v>55121.83</c:v>
                </c:pt>
                <c:pt idx="1085">
                  <c:v>56105.78</c:v>
                </c:pt>
                <c:pt idx="1086">
                  <c:v>63017.54</c:v>
                </c:pt>
                <c:pt idx="1087">
                  <c:v>108681.93</c:v>
                </c:pt>
                <c:pt idx="1088">
                  <c:v>101799.1</c:v>
                </c:pt>
                <c:pt idx="1089">
                  <c:v>75929.16</c:v>
                </c:pt>
                <c:pt idx="1090">
                  <c:v>81242.11</c:v>
                </c:pt>
                <c:pt idx="1091">
                  <c:v>38792.35</c:v>
                </c:pt>
                <c:pt idx="1092">
                  <c:v>83432.29</c:v>
                </c:pt>
                <c:pt idx="1093">
                  <c:v>59353.58</c:v>
                </c:pt>
                <c:pt idx="1094">
                  <c:v>98472.84</c:v>
                </c:pt>
                <c:pt idx="1095">
                  <c:v>77847.74000000001</c:v>
                </c:pt>
                <c:pt idx="1096">
                  <c:v>73802.25</c:v>
                </c:pt>
                <c:pt idx="1097">
                  <c:v>41195.0</c:v>
                </c:pt>
                <c:pt idx="1098">
                  <c:v>77436.0</c:v>
                </c:pt>
                <c:pt idx="1099">
                  <c:v>83312.15</c:v>
                </c:pt>
                <c:pt idx="1100">
                  <c:v>92501.21000000001</c:v>
                </c:pt>
                <c:pt idx="1101">
                  <c:v>100558.96</c:v>
                </c:pt>
                <c:pt idx="1102">
                  <c:v>116758.45</c:v>
                </c:pt>
                <c:pt idx="1103">
                  <c:v>124783.43</c:v>
                </c:pt>
                <c:pt idx="1104">
                  <c:v>52378.56</c:v>
                </c:pt>
                <c:pt idx="1105">
                  <c:v>87509.45</c:v>
                </c:pt>
                <c:pt idx="1106">
                  <c:v>55013.68</c:v>
                </c:pt>
                <c:pt idx="1107">
                  <c:v>68819.66</c:v>
                </c:pt>
                <c:pt idx="1108">
                  <c:v>71164.71000000001</c:v>
                </c:pt>
                <c:pt idx="1109">
                  <c:v>97923.66</c:v>
                </c:pt>
                <c:pt idx="1110">
                  <c:v>67529.71000000001</c:v>
                </c:pt>
                <c:pt idx="1111">
                  <c:v>68453.12</c:v>
                </c:pt>
                <c:pt idx="1112">
                  <c:v>40007.47</c:v>
                </c:pt>
                <c:pt idx="1113">
                  <c:v>109848.81</c:v>
                </c:pt>
                <c:pt idx="1114">
                  <c:v>108105.07</c:v>
                </c:pt>
                <c:pt idx="1115">
                  <c:v>60681.58</c:v>
                </c:pt>
                <c:pt idx="1116">
                  <c:v>133966.79</c:v>
                </c:pt>
                <c:pt idx="1117">
                  <c:v>84201.48</c:v>
                </c:pt>
                <c:pt idx="1118">
                  <c:v>68310.69</c:v>
                </c:pt>
                <c:pt idx="1119">
                  <c:v>62870.54</c:v>
                </c:pt>
                <c:pt idx="1120">
                  <c:v>63188.65</c:v>
                </c:pt>
                <c:pt idx="1121">
                  <c:v>107881.74</c:v>
                </c:pt>
                <c:pt idx="1122">
                  <c:v>103662.89</c:v>
                </c:pt>
                <c:pt idx="1123">
                  <c:v>70742.65</c:v>
                </c:pt>
                <c:pt idx="1124">
                  <c:v>80992.55</c:v>
                </c:pt>
                <c:pt idx="1125">
                  <c:v>29319.66</c:v>
                </c:pt>
                <c:pt idx="1126">
                  <c:v>96815.71000000001</c:v>
                </c:pt>
                <c:pt idx="1127">
                  <c:v>44431.93</c:v>
                </c:pt>
                <c:pt idx="1128">
                  <c:v>107387.25</c:v>
                </c:pt>
                <c:pt idx="1129">
                  <c:v>78018.3</c:v>
                </c:pt>
                <c:pt idx="1130">
                  <c:v>69977.1</c:v>
                </c:pt>
                <c:pt idx="1131">
                  <c:v>37325.27</c:v>
                </c:pt>
                <c:pt idx="1132">
                  <c:v>83980.4</c:v>
                </c:pt>
                <c:pt idx="1133">
                  <c:v>76261.31</c:v>
                </c:pt>
                <c:pt idx="1134">
                  <c:v>85919.0</c:v>
                </c:pt>
                <c:pt idx="1135">
                  <c:v>55228.32</c:v>
                </c:pt>
                <c:pt idx="1136">
                  <c:v>40922.66</c:v>
                </c:pt>
                <c:pt idx="1137">
                  <c:v>75572.77</c:v>
                </c:pt>
                <c:pt idx="1138">
                  <c:v>92443.06</c:v>
                </c:pt>
                <c:pt idx="1139">
                  <c:v>70428.47</c:v>
                </c:pt>
                <c:pt idx="1140">
                  <c:v>89173.52</c:v>
                </c:pt>
                <c:pt idx="1141">
                  <c:v>53854.36</c:v>
                </c:pt>
                <c:pt idx="1142">
                  <c:v>75500.56</c:v>
                </c:pt>
                <c:pt idx="1143">
                  <c:v>131432.69</c:v>
                </c:pt>
                <c:pt idx="1144">
                  <c:v>90321.55</c:v>
                </c:pt>
                <c:pt idx="1145">
                  <c:v>55692.16</c:v>
                </c:pt>
                <c:pt idx="1146">
                  <c:v>65416.79</c:v>
                </c:pt>
                <c:pt idx="1147">
                  <c:v>121071.03</c:v>
                </c:pt>
                <c:pt idx="1148">
                  <c:v>111685.85</c:v>
                </c:pt>
                <c:pt idx="1149">
                  <c:v>88237.55</c:v>
                </c:pt>
                <c:pt idx="1150">
                  <c:v>92074.88</c:v>
                </c:pt>
                <c:pt idx="1151">
                  <c:v>80853.04</c:v>
                </c:pt>
                <c:pt idx="1152">
                  <c:v>77333.7</c:v>
                </c:pt>
                <c:pt idx="1153">
                  <c:v>49711.42</c:v>
                </c:pt>
                <c:pt idx="1154">
                  <c:v>67880.32</c:v>
                </c:pt>
                <c:pt idx="1155">
                  <c:v>56950.1</c:v>
                </c:pt>
                <c:pt idx="1156">
                  <c:v>63733.31</c:v>
                </c:pt>
                <c:pt idx="1157">
                  <c:v>101932.23</c:v>
                </c:pt>
                <c:pt idx="1158">
                  <c:v>117256.1</c:v>
                </c:pt>
                <c:pt idx="1159">
                  <c:v>45435.62</c:v>
                </c:pt>
                <c:pt idx="1160">
                  <c:v>90663.37</c:v>
                </c:pt>
                <c:pt idx="1161">
                  <c:v>66626.56</c:v>
                </c:pt>
                <c:pt idx="1162">
                  <c:v>85226.66</c:v>
                </c:pt>
                <c:pt idx="1163">
                  <c:v>113261.21</c:v>
                </c:pt>
                <c:pt idx="1164">
                  <c:v>55777.82</c:v>
                </c:pt>
                <c:pt idx="1165">
                  <c:v>102344.74</c:v>
                </c:pt>
                <c:pt idx="1166">
                  <c:v>83238.93999999999</c:v>
                </c:pt>
                <c:pt idx="1167">
                  <c:v>77529.03</c:v>
                </c:pt>
                <c:pt idx="1168">
                  <c:v>64763.26</c:v>
                </c:pt>
                <c:pt idx="1169">
                  <c:v>70255.13</c:v>
                </c:pt>
                <c:pt idx="1170">
                  <c:v>71564.92</c:v>
                </c:pt>
                <c:pt idx="1171">
                  <c:v>61199.94</c:v>
                </c:pt>
                <c:pt idx="1172">
                  <c:v>55073.89</c:v>
                </c:pt>
                <c:pt idx="1173">
                  <c:v>59691.79</c:v>
                </c:pt>
                <c:pt idx="1174">
                  <c:v>74646.34</c:v>
                </c:pt>
                <c:pt idx="1175">
                  <c:v>72798.66</c:v>
                </c:pt>
                <c:pt idx="1176">
                  <c:v>93133.53</c:v>
                </c:pt>
                <c:pt idx="1177">
                  <c:v>61104.08</c:v>
                </c:pt>
                <c:pt idx="1178">
                  <c:v>89348.56</c:v>
                </c:pt>
                <c:pt idx="1179">
                  <c:v>36633.68</c:v>
                </c:pt>
                <c:pt idx="1180">
                  <c:v>77757.09</c:v>
                </c:pt>
                <c:pt idx="1181">
                  <c:v>77315.78</c:v>
                </c:pt>
                <c:pt idx="1182">
                  <c:v>101045.06</c:v>
                </c:pt>
                <c:pt idx="1183">
                  <c:v>64218.72</c:v>
                </c:pt>
                <c:pt idx="1184">
                  <c:v>101191.11</c:v>
                </c:pt>
                <c:pt idx="1185">
                  <c:v>77662.39</c:v>
                </c:pt>
                <c:pt idx="1186">
                  <c:v>118039.44</c:v>
                </c:pt>
                <c:pt idx="1187">
                  <c:v>45017.95</c:v>
                </c:pt>
                <c:pt idx="1188">
                  <c:v>58262.82</c:v>
                </c:pt>
                <c:pt idx="1189">
                  <c:v>96734.35</c:v>
                </c:pt>
                <c:pt idx="1190">
                  <c:v>41187.27</c:v>
                </c:pt>
                <c:pt idx="1191">
                  <c:v>113507.53</c:v>
                </c:pt>
                <c:pt idx="1192">
                  <c:v>76751.23</c:v>
                </c:pt>
                <c:pt idx="1193">
                  <c:v>56105.03</c:v>
                </c:pt>
                <c:pt idx="1194">
                  <c:v>139931.48</c:v>
                </c:pt>
                <c:pt idx="1195">
                  <c:v>94144.97</c:v>
                </c:pt>
                <c:pt idx="1196">
                  <c:v>72796.12</c:v>
                </c:pt>
                <c:pt idx="1197">
                  <c:v>134604.67</c:v>
                </c:pt>
                <c:pt idx="1198">
                  <c:v>78296.6</c:v>
                </c:pt>
                <c:pt idx="1199">
                  <c:v>60591.13</c:v>
                </c:pt>
                <c:pt idx="1200">
                  <c:v>94308.76</c:v>
                </c:pt>
                <c:pt idx="1201">
                  <c:v>83578.0</c:v>
                </c:pt>
                <c:pt idx="1202">
                  <c:v>89154.0</c:v>
                </c:pt>
                <c:pt idx="1203">
                  <c:v>116906.52</c:v>
                </c:pt>
                <c:pt idx="1204">
                  <c:v>100207.15</c:v>
                </c:pt>
                <c:pt idx="1205">
                  <c:v>39431.48</c:v>
                </c:pt>
                <c:pt idx="1206">
                  <c:v>41564.39</c:v>
                </c:pt>
                <c:pt idx="1207">
                  <c:v>121331.03</c:v>
                </c:pt>
                <c:pt idx="1208">
                  <c:v>87551.77</c:v>
                </c:pt>
                <c:pt idx="1209">
                  <c:v>97198.57</c:v>
                </c:pt>
                <c:pt idx="1210">
                  <c:v>125101.03</c:v>
                </c:pt>
                <c:pt idx="1211">
                  <c:v>112029.14</c:v>
                </c:pt>
                <c:pt idx="1212">
                  <c:v>87991.53</c:v>
                </c:pt>
                <c:pt idx="1213">
                  <c:v>74431.32</c:v>
                </c:pt>
                <c:pt idx="1214">
                  <c:v>102436.97</c:v>
                </c:pt>
                <c:pt idx="1215">
                  <c:v>63364.84</c:v>
                </c:pt>
                <c:pt idx="1216">
                  <c:v>93119.67</c:v>
                </c:pt>
                <c:pt idx="1217">
                  <c:v>67611.76</c:v>
                </c:pt>
                <c:pt idx="1218">
                  <c:v>85161.14</c:v>
                </c:pt>
                <c:pt idx="1219">
                  <c:v>59018.79</c:v>
                </c:pt>
                <c:pt idx="1220">
                  <c:v>84540.07</c:v>
                </c:pt>
                <c:pt idx="1221">
                  <c:v>84499.59</c:v>
                </c:pt>
                <c:pt idx="1222">
                  <c:v>84423.0</c:v>
                </c:pt>
                <c:pt idx="1223">
                  <c:v>76712.28</c:v>
                </c:pt>
                <c:pt idx="1224">
                  <c:v>141998.92</c:v>
                </c:pt>
                <c:pt idx="1225">
                  <c:v>130161.83</c:v>
                </c:pt>
                <c:pt idx="1226">
                  <c:v>80832.92</c:v>
                </c:pt>
                <c:pt idx="1227">
                  <c:v>104285.0</c:v>
                </c:pt>
                <c:pt idx="1228">
                  <c:v>100173.44</c:v>
                </c:pt>
                <c:pt idx="1229">
                  <c:v>124866.55</c:v>
                </c:pt>
                <c:pt idx="1230">
                  <c:v>88745.03</c:v>
                </c:pt>
                <c:pt idx="1231">
                  <c:v>108488.83</c:v>
                </c:pt>
                <c:pt idx="1232">
                  <c:v>76458.88</c:v>
                </c:pt>
                <c:pt idx="1233">
                  <c:v>66253.24000000001</c:v>
                </c:pt>
                <c:pt idx="1234">
                  <c:v>106875.5</c:v>
                </c:pt>
                <c:pt idx="1235">
                  <c:v>54481.23</c:v>
                </c:pt>
                <c:pt idx="1236">
                  <c:v>80397.5</c:v>
                </c:pt>
                <c:pt idx="1237">
                  <c:v>45191.66</c:v>
                </c:pt>
                <c:pt idx="1238">
                  <c:v>214496.38</c:v>
                </c:pt>
                <c:pt idx="1239">
                  <c:v>57615.68</c:v>
                </c:pt>
                <c:pt idx="1240">
                  <c:v>46405.26</c:v>
                </c:pt>
                <c:pt idx="1241">
                  <c:v>72610.93999999999</c:v>
                </c:pt>
                <c:pt idx="1242">
                  <c:v>60186.75</c:v>
                </c:pt>
                <c:pt idx="1243">
                  <c:v>131333.81</c:v>
                </c:pt>
                <c:pt idx="1244">
                  <c:v>55784.41</c:v>
                </c:pt>
                <c:pt idx="1245">
                  <c:v>122196.59</c:v>
                </c:pt>
                <c:pt idx="1246">
                  <c:v>108912.31</c:v>
                </c:pt>
                <c:pt idx="1247">
                  <c:v>55225.0</c:v>
                </c:pt>
                <c:pt idx="1248">
                  <c:v>120596.28</c:v>
                </c:pt>
                <c:pt idx="1249">
                  <c:v>69646.52</c:v>
                </c:pt>
                <c:pt idx="1250">
                  <c:v>102440.59</c:v>
                </c:pt>
                <c:pt idx="1251">
                  <c:v>59264.24</c:v>
                </c:pt>
                <c:pt idx="1252">
                  <c:v>110803.03</c:v>
                </c:pt>
                <c:pt idx="1253">
                  <c:v>125349.84</c:v>
                </c:pt>
                <c:pt idx="1254">
                  <c:v>62157.39</c:v>
                </c:pt>
                <c:pt idx="1255">
                  <c:v>74452.42</c:v>
                </c:pt>
                <c:pt idx="1256">
                  <c:v>107378.19</c:v>
                </c:pt>
                <c:pt idx="1257">
                  <c:v>103500.27</c:v>
                </c:pt>
                <c:pt idx="1258">
                  <c:v>67496.68</c:v>
                </c:pt>
                <c:pt idx="1259">
                  <c:v>53083.39</c:v>
                </c:pt>
                <c:pt idx="1260">
                  <c:v>119539.29</c:v>
                </c:pt>
                <c:pt idx="1261">
                  <c:v>67156.48</c:v>
                </c:pt>
                <c:pt idx="1262">
                  <c:v>83348.53</c:v>
                </c:pt>
                <c:pt idx="1263">
                  <c:v>61836.45</c:v>
                </c:pt>
                <c:pt idx="1264">
                  <c:v>94286.55</c:v>
                </c:pt>
                <c:pt idx="1265">
                  <c:v>92008.77</c:v>
                </c:pt>
                <c:pt idx="1266">
                  <c:v>82863.5</c:v>
                </c:pt>
                <c:pt idx="1267">
                  <c:v>59959.41</c:v>
                </c:pt>
                <c:pt idx="1268">
                  <c:v>88844.1</c:v>
                </c:pt>
                <c:pt idx="1269">
                  <c:v>106227.45</c:v>
                </c:pt>
                <c:pt idx="1270">
                  <c:v>77223.71000000001</c:v>
                </c:pt>
                <c:pt idx="1271">
                  <c:v>60098.31</c:v>
                </c:pt>
                <c:pt idx="1272">
                  <c:v>134880.26</c:v>
                </c:pt>
                <c:pt idx="1273">
                  <c:v>137033.37</c:v>
                </c:pt>
                <c:pt idx="1274">
                  <c:v>87015.34</c:v>
                </c:pt>
                <c:pt idx="1275">
                  <c:v>54680.11</c:v>
                </c:pt>
                <c:pt idx="1276">
                  <c:v>92442.26</c:v>
                </c:pt>
                <c:pt idx="1277">
                  <c:v>114018.07</c:v>
                </c:pt>
                <c:pt idx="1278">
                  <c:v>103477.9</c:v>
                </c:pt>
                <c:pt idx="1279">
                  <c:v>186718.81</c:v>
                </c:pt>
                <c:pt idx="1280">
                  <c:v>89868.48</c:v>
                </c:pt>
                <c:pt idx="1281">
                  <c:v>146008.86</c:v>
                </c:pt>
                <c:pt idx="1282">
                  <c:v>40907.24</c:v>
                </c:pt>
                <c:pt idx="1283">
                  <c:v>104532.32</c:v>
                </c:pt>
                <c:pt idx="1284">
                  <c:v>78472.17</c:v>
                </c:pt>
                <c:pt idx="1285">
                  <c:v>117475.85</c:v>
                </c:pt>
                <c:pt idx="1286">
                  <c:v>112387.72</c:v>
                </c:pt>
                <c:pt idx="1287">
                  <c:v>161021.1</c:v>
                </c:pt>
                <c:pt idx="1288">
                  <c:v>67392.43</c:v>
                </c:pt>
                <c:pt idx="1289">
                  <c:v>72564.07</c:v>
                </c:pt>
                <c:pt idx="1290">
                  <c:v>46105.13</c:v>
                </c:pt>
                <c:pt idx="1291">
                  <c:v>83769.5</c:v>
                </c:pt>
                <c:pt idx="1292">
                  <c:v>123728.16</c:v>
                </c:pt>
                <c:pt idx="1293">
                  <c:v>82116.93</c:v>
                </c:pt>
                <c:pt idx="1294">
                  <c:v>96887.0</c:v>
                </c:pt>
                <c:pt idx="1295">
                  <c:v>86597.31</c:v>
                </c:pt>
                <c:pt idx="1296">
                  <c:v>49064.56</c:v>
                </c:pt>
                <c:pt idx="1297">
                  <c:v>72635.38</c:v>
                </c:pt>
                <c:pt idx="1298">
                  <c:v>52691.67</c:v>
                </c:pt>
                <c:pt idx="1299">
                  <c:v>59379.82</c:v>
                </c:pt>
                <c:pt idx="1300">
                  <c:v>58458.63</c:v>
                </c:pt>
                <c:pt idx="1301">
                  <c:v>61023.36</c:v>
                </c:pt>
                <c:pt idx="1302">
                  <c:v>53284.19</c:v>
                </c:pt>
                <c:pt idx="1303">
                  <c:v>46087.73</c:v>
                </c:pt>
                <c:pt idx="1304">
                  <c:v>44812.2</c:v>
                </c:pt>
                <c:pt idx="1305">
                  <c:v>47094.98</c:v>
                </c:pt>
                <c:pt idx="1306">
                  <c:v>49700.06</c:v>
                </c:pt>
                <c:pt idx="1307">
                  <c:v>66066.18</c:v>
                </c:pt>
                <c:pt idx="1308">
                  <c:v>84166.61</c:v>
                </c:pt>
                <c:pt idx="1309">
                  <c:v>67702.45</c:v>
                </c:pt>
                <c:pt idx="1310">
                  <c:v>78778.52</c:v>
                </c:pt>
                <c:pt idx="1311">
                  <c:v>52022.85</c:v>
                </c:pt>
                <c:pt idx="1312">
                  <c:v>45018.36</c:v>
                </c:pt>
                <c:pt idx="1313">
                  <c:v>58970.13</c:v>
                </c:pt>
                <c:pt idx="1314">
                  <c:v>52716.44</c:v>
                </c:pt>
                <c:pt idx="1315">
                  <c:v>37939.63</c:v>
                </c:pt>
                <c:pt idx="1316">
                  <c:v>44049.61</c:v>
                </c:pt>
                <c:pt idx="1317">
                  <c:v>63131.29</c:v>
                </c:pt>
                <c:pt idx="1318">
                  <c:v>36098.68</c:v>
                </c:pt>
                <c:pt idx="1319">
                  <c:v>48057.49</c:v>
                </c:pt>
                <c:pt idx="1320">
                  <c:v>54237.54</c:v>
                </c:pt>
                <c:pt idx="1321">
                  <c:v>36168.97</c:v>
                </c:pt>
                <c:pt idx="1322">
                  <c:v>37953.46</c:v>
                </c:pt>
                <c:pt idx="1323">
                  <c:v>53808.03</c:v>
                </c:pt>
                <c:pt idx="1324">
                  <c:v>46928.82</c:v>
                </c:pt>
                <c:pt idx="1325">
                  <c:v>54902.97</c:v>
                </c:pt>
                <c:pt idx="1326">
                  <c:v>58888.18</c:v>
                </c:pt>
                <c:pt idx="1327">
                  <c:v>58178.45</c:v>
                </c:pt>
                <c:pt idx="1328">
                  <c:v>73113.42</c:v>
                </c:pt>
                <c:pt idx="1329">
                  <c:v>78463.14</c:v>
                </c:pt>
                <c:pt idx="1330">
                  <c:v>57506.03</c:v>
                </c:pt>
                <c:pt idx="1331">
                  <c:v>49781.05</c:v>
                </c:pt>
                <c:pt idx="1332">
                  <c:v>43357.32</c:v>
                </c:pt>
                <c:pt idx="1333">
                  <c:v>54750.05</c:v>
                </c:pt>
                <c:pt idx="1334">
                  <c:v>45068.53</c:v>
                </c:pt>
                <c:pt idx="1335">
                  <c:v>48177.5</c:v>
                </c:pt>
                <c:pt idx="1336">
                  <c:v>69479.88</c:v>
                </c:pt>
                <c:pt idx="1337">
                  <c:v>73910.27</c:v>
                </c:pt>
                <c:pt idx="1338">
                  <c:v>35382.49</c:v>
                </c:pt>
                <c:pt idx="1339">
                  <c:v>48071.82</c:v>
                </c:pt>
                <c:pt idx="1340">
                  <c:v>39566.87</c:v>
                </c:pt>
                <c:pt idx="1341">
                  <c:v>62465.71</c:v>
                </c:pt>
                <c:pt idx="1342">
                  <c:v>40998.13</c:v>
                </c:pt>
                <c:pt idx="1343">
                  <c:v>49645.41</c:v>
                </c:pt>
                <c:pt idx="1344">
                  <c:v>61740.3</c:v>
                </c:pt>
                <c:pt idx="1345">
                  <c:v>57568.76</c:v>
                </c:pt>
                <c:pt idx="1346">
                  <c:v>37421.29</c:v>
                </c:pt>
                <c:pt idx="1347">
                  <c:v>21099.28</c:v>
                </c:pt>
                <c:pt idx="1348">
                  <c:v>57477.05</c:v>
                </c:pt>
                <c:pt idx="1349">
                  <c:v>33824.86</c:v>
                </c:pt>
                <c:pt idx="1350">
                  <c:v>52007.34</c:v>
                </c:pt>
                <c:pt idx="1351">
                  <c:v>47222.32</c:v>
                </c:pt>
                <c:pt idx="1352">
                  <c:v>73158.4</c:v>
                </c:pt>
                <c:pt idx="1353">
                  <c:v>66111.42</c:v>
                </c:pt>
                <c:pt idx="1354">
                  <c:v>54694.53</c:v>
                </c:pt>
                <c:pt idx="1355">
                  <c:v>54554.52</c:v>
                </c:pt>
                <c:pt idx="1356">
                  <c:v>84803.8</c:v>
                </c:pt>
                <c:pt idx="1357">
                  <c:v>57656.65</c:v>
                </c:pt>
                <c:pt idx="1358">
                  <c:v>57745.36</c:v>
                </c:pt>
                <c:pt idx="1359">
                  <c:v>39228.67</c:v>
                </c:pt>
                <c:pt idx="1360">
                  <c:v>43439.37</c:v>
                </c:pt>
                <c:pt idx="1361">
                  <c:v>32862.29</c:v>
                </c:pt>
                <c:pt idx="1362">
                  <c:v>53636.0</c:v>
                </c:pt>
                <c:pt idx="1363">
                  <c:v>30201.84</c:v>
                </c:pt>
                <c:pt idx="1364">
                  <c:v>70868.19</c:v>
                </c:pt>
                <c:pt idx="1365">
                  <c:v>88960.59</c:v>
                </c:pt>
                <c:pt idx="1366">
                  <c:v>61712.21</c:v>
                </c:pt>
                <c:pt idx="1367">
                  <c:v>46398.26</c:v>
                </c:pt>
                <c:pt idx="1368">
                  <c:v>43766.38</c:v>
                </c:pt>
                <c:pt idx="1369">
                  <c:v>57846.77</c:v>
                </c:pt>
                <c:pt idx="1370">
                  <c:v>78899.9</c:v>
                </c:pt>
                <c:pt idx="1371">
                  <c:v>45789.45</c:v>
                </c:pt>
                <c:pt idx="1372">
                  <c:v>119571.68</c:v>
                </c:pt>
                <c:pt idx="1373">
                  <c:v>61212.0</c:v>
                </c:pt>
                <c:pt idx="1374">
                  <c:v>48047.11</c:v>
                </c:pt>
                <c:pt idx="1375">
                  <c:v>50860.77</c:v>
                </c:pt>
                <c:pt idx="1376">
                  <c:v>68838.27</c:v>
                </c:pt>
                <c:pt idx="1377">
                  <c:v>31776.1</c:v>
                </c:pt>
                <c:pt idx="1378">
                  <c:v>43027.31</c:v>
                </c:pt>
                <c:pt idx="1379">
                  <c:v>71888.24000000001</c:v>
                </c:pt>
                <c:pt idx="1380">
                  <c:v>67233.79</c:v>
                </c:pt>
                <c:pt idx="1381">
                  <c:v>43658.1</c:v>
                </c:pt>
                <c:pt idx="1382">
                  <c:v>50752.82</c:v>
                </c:pt>
                <c:pt idx="1383">
                  <c:v>64144.11</c:v>
                </c:pt>
                <c:pt idx="1384">
                  <c:v>60592.85</c:v>
                </c:pt>
              </c:numCache>
            </c:numRef>
          </c:val>
          <c:smooth val="0"/>
        </c:ser>
        <c:ser>
          <c:idx val="1"/>
          <c:order val="1"/>
          <c:tx>
            <c:v>cell-array based compaction</c:v>
          </c:tx>
          <c:spPr>
            <a:ln w="25400"/>
          </c:spPr>
          <c:marker>
            <c:symbol val="none"/>
          </c:marker>
          <c:cat>
            <c:numRef>
              <c:f>'scans-uniform-small-cache'!$B$5:$B$1411</c:f>
              <c:numCache>
                <c:formatCode>General</c:formatCode>
                <c:ptCount val="1407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  <c:pt idx="6">
                  <c:v>70.0</c:v>
                </c:pt>
                <c:pt idx="7">
                  <c:v>80.0</c:v>
                </c:pt>
                <c:pt idx="8">
                  <c:v>90.0</c:v>
                </c:pt>
                <c:pt idx="9">
                  <c:v>100.0</c:v>
                </c:pt>
                <c:pt idx="10">
                  <c:v>110.0</c:v>
                </c:pt>
                <c:pt idx="11">
                  <c:v>120.0</c:v>
                </c:pt>
                <c:pt idx="12">
                  <c:v>130.0</c:v>
                </c:pt>
                <c:pt idx="13">
                  <c:v>140.0</c:v>
                </c:pt>
                <c:pt idx="14">
                  <c:v>150.0</c:v>
                </c:pt>
                <c:pt idx="15">
                  <c:v>160.0</c:v>
                </c:pt>
                <c:pt idx="16">
                  <c:v>170.0</c:v>
                </c:pt>
                <c:pt idx="17">
                  <c:v>180.0</c:v>
                </c:pt>
                <c:pt idx="18">
                  <c:v>190.0</c:v>
                </c:pt>
                <c:pt idx="19">
                  <c:v>200.0</c:v>
                </c:pt>
                <c:pt idx="20">
                  <c:v>210.0</c:v>
                </c:pt>
                <c:pt idx="21">
                  <c:v>220.0</c:v>
                </c:pt>
                <c:pt idx="22">
                  <c:v>230.0</c:v>
                </c:pt>
                <c:pt idx="23">
                  <c:v>240.0</c:v>
                </c:pt>
                <c:pt idx="24">
                  <c:v>250.0</c:v>
                </c:pt>
                <c:pt idx="25">
                  <c:v>260.0</c:v>
                </c:pt>
                <c:pt idx="26">
                  <c:v>270.0</c:v>
                </c:pt>
                <c:pt idx="27">
                  <c:v>280.0</c:v>
                </c:pt>
                <c:pt idx="28">
                  <c:v>290.0</c:v>
                </c:pt>
                <c:pt idx="29">
                  <c:v>300.0</c:v>
                </c:pt>
                <c:pt idx="30">
                  <c:v>310.0</c:v>
                </c:pt>
                <c:pt idx="31">
                  <c:v>320.0</c:v>
                </c:pt>
                <c:pt idx="32">
                  <c:v>330.0</c:v>
                </c:pt>
                <c:pt idx="33">
                  <c:v>340.0</c:v>
                </c:pt>
                <c:pt idx="34">
                  <c:v>350.0</c:v>
                </c:pt>
                <c:pt idx="35">
                  <c:v>360.0</c:v>
                </c:pt>
                <c:pt idx="36">
                  <c:v>370.0</c:v>
                </c:pt>
                <c:pt idx="37">
                  <c:v>380.0</c:v>
                </c:pt>
                <c:pt idx="38">
                  <c:v>390.0</c:v>
                </c:pt>
                <c:pt idx="39">
                  <c:v>400.0</c:v>
                </c:pt>
                <c:pt idx="40">
                  <c:v>410.0</c:v>
                </c:pt>
                <c:pt idx="41">
                  <c:v>420.0</c:v>
                </c:pt>
                <c:pt idx="42">
                  <c:v>430.0</c:v>
                </c:pt>
                <c:pt idx="43">
                  <c:v>440.0</c:v>
                </c:pt>
                <c:pt idx="44">
                  <c:v>450.0</c:v>
                </c:pt>
                <c:pt idx="45">
                  <c:v>460.0</c:v>
                </c:pt>
                <c:pt idx="46">
                  <c:v>470.0</c:v>
                </c:pt>
                <c:pt idx="47">
                  <c:v>480.0</c:v>
                </c:pt>
                <c:pt idx="48">
                  <c:v>490.0</c:v>
                </c:pt>
                <c:pt idx="49">
                  <c:v>500.0</c:v>
                </c:pt>
                <c:pt idx="50">
                  <c:v>510.0</c:v>
                </c:pt>
                <c:pt idx="51">
                  <c:v>520.0</c:v>
                </c:pt>
                <c:pt idx="52">
                  <c:v>530.0</c:v>
                </c:pt>
                <c:pt idx="53">
                  <c:v>540.0</c:v>
                </c:pt>
                <c:pt idx="54">
                  <c:v>550.0</c:v>
                </c:pt>
                <c:pt idx="55">
                  <c:v>560.0</c:v>
                </c:pt>
                <c:pt idx="56">
                  <c:v>570.0</c:v>
                </c:pt>
                <c:pt idx="57">
                  <c:v>580.0</c:v>
                </c:pt>
                <c:pt idx="58">
                  <c:v>590.0</c:v>
                </c:pt>
                <c:pt idx="59">
                  <c:v>600.0</c:v>
                </c:pt>
                <c:pt idx="60">
                  <c:v>610.0</c:v>
                </c:pt>
                <c:pt idx="61">
                  <c:v>620.0</c:v>
                </c:pt>
                <c:pt idx="62">
                  <c:v>630.0</c:v>
                </c:pt>
                <c:pt idx="63">
                  <c:v>640.0</c:v>
                </c:pt>
                <c:pt idx="64">
                  <c:v>650.0</c:v>
                </c:pt>
                <c:pt idx="65">
                  <c:v>660.0</c:v>
                </c:pt>
                <c:pt idx="66">
                  <c:v>670.0</c:v>
                </c:pt>
                <c:pt idx="67">
                  <c:v>680.0</c:v>
                </c:pt>
                <c:pt idx="68">
                  <c:v>690.0</c:v>
                </c:pt>
                <c:pt idx="69">
                  <c:v>700.0</c:v>
                </c:pt>
                <c:pt idx="70">
                  <c:v>710.0</c:v>
                </c:pt>
                <c:pt idx="71">
                  <c:v>720.0</c:v>
                </c:pt>
                <c:pt idx="72">
                  <c:v>730.0</c:v>
                </c:pt>
                <c:pt idx="73">
                  <c:v>740.0</c:v>
                </c:pt>
                <c:pt idx="74">
                  <c:v>750.0</c:v>
                </c:pt>
                <c:pt idx="75">
                  <c:v>760.0</c:v>
                </c:pt>
                <c:pt idx="76">
                  <c:v>770.0</c:v>
                </c:pt>
                <c:pt idx="77">
                  <c:v>780.0</c:v>
                </c:pt>
                <c:pt idx="78">
                  <c:v>790.0</c:v>
                </c:pt>
                <c:pt idx="79">
                  <c:v>800.0</c:v>
                </c:pt>
                <c:pt idx="80">
                  <c:v>810.0</c:v>
                </c:pt>
                <c:pt idx="81">
                  <c:v>820.0</c:v>
                </c:pt>
                <c:pt idx="82">
                  <c:v>830.0</c:v>
                </c:pt>
                <c:pt idx="83">
                  <c:v>840.0</c:v>
                </c:pt>
                <c:pt idx="84">
                  <c:v>850.0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  <c:pt idx="95">
                  <c:v>960.0</c:v>
                </c:pt>
                <c:pt idx="96">
                  <c:v>970.0</c:v>
                </c:pt>
                <c:pt idx="97">
                  <c:v>980.0</c:v>
                </c:pt>
                <c:pt idx="98">
                  <c:v>990.0</c:v>
                </c:pt>
                <c:pt idx="99">
                  <c:v>1000.0</c:v>
                </c:pt>
                <c:pt idx="100">
                  <c:v>1010.0</c:v>
                </c:pt>
                <c:pt idx="101">
                  <c:v>1020.0</c:v>
                </c:pt>
                <c:pt idx="102">
                  <c:v>1030.0</c:v>
                </c:pt>
                <c:pt idx="103">
                  <c:v>1040.0</c:v>
                </c:pt>
                <c:pt idx="104">
                  <c:v>1050.0</c:v>
                </c:pt>
                <c:pt idx="105">
                  <c:v>1060.0</c:v>
                </c:pt>
                <c:pt idx="106">
                  <c:v>1070.0</c:v>
                </c:pt>
                <c:pt idx="107">
                  <c:v>1080.0</c:v>
                </c:pt>
                <c:pt idx="108">
                  <c:v>1090.0</c:v>
                </c:pt>
                <c:pt idx="109">
                  <c:v>1100.0</c:v>
                </c:pt>
                <c:pt idx="110">
                  <c:v>1110.0</c:v>
                </c:pt>
                <c:pt idx="111">
                  <c:v>1120.0</c:v>
                </c:pt>
                <c:pt idx="112">
                  <c:v>1130.0</c:v>
                </c:pt>
                <c:pt idx="113">
                  <c:v>1140.0</c:v>
                </c:pt>
                <c:pt idx="114">
                  <c:v>1150.0</c:v>
                </c:pt>
                <c:pt idx="115">
                  <c:v>1160.0</c:v>
                </c:pt>
                <c:pt idx="116">
                  <c:v>1170.0</c:v>
                </c:pt>
                <c:pt idx="117">
                  <c:v>1180.0</c:v>
                </c:pt>
                <c:pt idx="118">
                  <c:v>1190.0</c:v>
                </c:pt>
                <c:pt idx="119">
                  <c:v>1200.0</c:v>
                </c:pt>
                <c:pt idx="120">
                  <c:v>1210.0</c:v>
                </c:pt>
                <c:pt idx="121">
                  <c:v>1220.0</c:v>
                </c:pt>
                <c:pt idx="122">
                  <c:v>1230.0</c:v>
                </c:pt>
                <c:pt idx="123">
                  <c:v>1240.0</c:v>
                </c:pt>
                <c:pt idx="124">
                  <c:v>1250.0</c:v>
                </c:pt>
                <c:pt idx="125">
                  <c:v>1260.0</c:v>
                </c:pt>
                <c:pt idx="126">
                  <c:v>1270.0</c:v>
                </c:pt>
                <c:pt idx="127">
                  <c:v>1280.0</c:v>
                </c:pt>
                <c:pt idx="128">
                  <c:v>1290.0</c:v>
                </c:pt>
                <c:pt idx="129">
                  <c:v>1300.0</c:v>
                </c:pt>
                <c:pt idx="130">
                  <c:v>1310.0</c:v>
                </c:pt>
                <c:pt idx="131">
                  <c:v>1320.0</c:v>
                </c:pt>
                <c:pt idx="132">
                  <c:v>1330.0</c:v>
                </c:pt>
                <c:pt idx="133">
                  <c:v>1340.0</c:v>
                </c:pt>
                <c:pt idx="134">
                  <c:v>1350.0</c:v>
                </c:pt>
                <c:pt idx="135">
                  <c:v>1360.0</c:v>
                </c:pt>
                <c:pt idx="136">
                  <c:v>1370.0</c:v>
                </c:pt>
                <c:pt idx="137">
                  <c:v>1380.0</c:v>
                </c:pt>
                <c:pt idx="138">
                  <c:v>1390.0</c:v>
                </c:pt>
                <c:pt idx="139">
                  <c:v>1400.0</c:v>
                </c:pt>
                <c:pt idx="140">
                  <c:v>1410.0</c:v>
                </c:pt>
                <c:pt idx="141">
                  <c:v>1420.0</c:v>
                </c:pt>
                <c:pt idx="142">
                  <c:v>1430.0</c:v>
                </c:pt>
                <c:pt idx="143">
                  <c:v>1440.0</c:v>
                </c:pt>
                <c:pt idx="144">
                  <c:v>1450.0</c:v>
                </c:pt>
                <c:pt idx="145">
                  <c:v>1460.0</c:v>
                </c:pt>
                <c:pt idx="146">
                  <c:v>1470.0</c:v>
                </c:pt>
                <c:pt idx="147">
                  <c:v>1480.0</c:v>
                </c:pt>
                <c:pt idx="148">
                  <c:v>1490.0</c:v>
                </c:pt>
                <c:pt idx="149">
                  <c:v>1500.0</c:v>
                </c:pt>
                <c:pt idx="150">
                  <c:v>1510.0</c:v>
                </c:pt>
                <c:pt idx="151">
                  <c:v>1520.0</c:v>
                </c:pt>
                <c:pt idx="152">
                  <c:v>1530.0</c:v>
                </c:pt>
                <c:pt idx="153">
                  <c:v>1540.0</c:v>
                </c:pt>
                <c:pt idx="154">
                  <c:v>1550.0</c:v>
                </c:pt>
                <c:pt idx="155">
                  <c:v>1560.0</c:v>
                </c:pt>
                <c:pt idx="156">
                  <c:v>1570.0</c:v>
                </c:pt>
                <c:pt idx="157">
                  <c:v>1580.0</c:v>
                </c:pt>
                <c:pt idx="158">
                  <c:v>1590.0</c:v>
                </c:pt>
                <c:pt idx="159">
                  <c:v>1600.0</c:v>
                </c:pt>
                <c:pt idx="160">
                  <c:v>1610.0</c:v>
                </c:pt>
                <c:pt idx="161">
                  <c:v>1620.0</c:v>
                </c:pt>
                <c:pt idx="162">
                  <c:v>1630.0</c:v>
                </c:pt>
                <c:pt idx="163">
                  <c:v>1640.0</c:v>
                </c:pt>
                <c:pt idx="164">
                  <c:v>1650.0</c:v>
                </c:pt>
                <c:pt idx="165">
                  <c:v>1660.0</c:v>
                </c:pt>
                <c:pt idx="166">
                  <c:v>1670.0</c:v>
                </c:pt>
                <c:pt idx="167">
                  <c:v>1680.0</c:v>
                </c:pt>
                <c:pt idx="168">
                  <c:v>1690.0</c:v>
                </c:pt>
                <c:pt idx="169">
                  <c:v>1700.0</c:v>
                </c:pt>
                <c:pt idx="170">
                  <c:v>1710.0</c:v>
                </c:pt>
                <c:pt idx="171">
                  <c:v>1720.0</c:v>
                </c:pt>
                <c:pt idx="172">
                  <c:v>1730.0</c:v>
                </c:pt>
                <c:pt idx="173">
                  <c:v>1740.0</c:v>
                </c:pt>
                <c:pt idx="174">
                  <c:v>1750.0</c:v>
                </c:pt>
                <c:pt idx="175">
                  <c:v>1760.0</c:v>
                </c:pt>
                <c:pt idx="176">
                  <c:v>1770.0</c:v>
                </c:pt>
                <c:pt idx="177">
                  <c:v>1780.0</c:v>
                </c:pt>
                <c:pt idx="178">
                  <c:v>1790.0</c:v>
                </c:pt>
                <c:pt idx="179">
                  <c:v>1800.0</c:v>
                </c:pt>
                <c:pt idx="180">
                  <c:v>1810.0</c:v>
                </c:pt>
                <c:pt idx="181">
                  <c:v>1820.0</c:v>
                </c:pt>
                <c:pt idx="182">
                  <c:v>1830.0</c:v>
                </c:pt>
                <c:pt idx="183">
                  <c:v>1840.0</c:v>
                </c:pt>
                <c:pt idx="184">
                  <c:v>1850.0</c:v>
                </c:pt>
                <c:pt idx="185">
                  <c:v>1860.0</c:v>
                </c:pt>
                <c:pt idx="186">
                  <c:v>1870.0</c:v>
                </c:pt>
                <c:pt idx="187">
                  <c:v>1880.0</c:v>
                </c:pt>
                <c:pt idx="188">
                  <c:v>1890.0</c:v>
                </c:pt>
                <c:pt idx="189">
                  <c:v>1900.0</c:v>
                </c:pt>
                <c:pt idx="190">
                  <c:v>1910.0</c:v>
                </c:pt>
                <c:pt idx="191">
                  <c:v>1920.0</c:v>
                </c:pt>
                <c:pt idx="192">
                  <c:v>1930.0</c:v>
                </c:pt>
                <c:pt idx="193">
                  <c:v>1940.0</c:v>
                </c:pt>
                <c:pt idx="194">
                  <c:v>1950.0</c:v>
                </c:pt>
                <c:pt idx="195">
                  <c:v>1960.0</c:v>
                </c:pt>
                <c:pt idx="196">
                  <c:v>1970.0</c:v>
                </c:pt>
                <c:pt idx="197">
                  <c:v>1980.0</c:v>
                </c:pt>
                <c:pt idx="198">
                  <c:v>1990.0</c:v>
                </c:pt>
                <c:pt idx="199">
                  <c:v>2000.0</c:v>
                </c:pt>
                <c:pt idx="200">
                  <c:v>2010.0</c:v>
                </c:pt>
                <c:pt idx="201">
                  <c:v>2020.0</c:v>
                </c:pt>
                <c:pt idx="202">
                  <c:v>2030.0</c:v>
                </c:pt>
                <c:pt idx="203">
                  <c:v>2040.0</c:v>
                </c:pt>
                <c:pt idx="204">
                  <c:v>2050.0</c:v>
                </c:pt>
                <c:pt idx="205">
                  <c:v>2060.0</c:v>
                </c:pt>
                <c:pt idx="206">
                  <c:v>2070.0</c:v>
                </c:pt>
                <c:pt idx="207">
                  <c:v>2080.0</c:v>
                </c:pt>
                <c:pt idx="208">
                  <c:v>2090.0</c:v>
                </c:pt>
                <c:pt idx="209">
                  <c:v>2100.0</c:v>
                </c:pt>
                <c:pt idx="210">
                  <c:v>2110.0</c:v>
                </c:pt>
                <c:pt idx="211">
                  <c:v>2120.0</c:v>
                </c:pt>
                <c:pt idx="212">
                  <c:v>2130.0</c:v>
                </c:pt>
                <c:pt idx="213">
                  <c:v>2140.0</c:v>
                </c:pt>
                <c:pt idx="214">
                  <c:v>2150.0</c:v>
                </c:pt>
                <c:pt idx="215">
                  <c:v>2160.0</c:v>
                </c:pt>
                <c:pt idx="216">
                  <c:v>2170.0</c:v>
                </c:pt>
                <c:pt idx="217">
                  <c:v>2180.0</c:v>
                </c:pt>
                <c:pt idx="218">
                  <c:v>2190.0</c:v>
                </c:pt>
                <c:pt idx="219">
                  <c:v>2200.0</c:v>
                </c:pt>
                <c:pt idx="220">
                  <c:v>2210.0</c:v>
                </c:pt>
                <c:pt idx="221">
                  <c:v>2220.0</c:v>
                </c:pt>
                <c:pt idx="222">
                  <c:v>2230.0</c:v>
                </c:pt>
                <c:pt idx="223">
                  <c:v>2240.0</c:v>
                </c:pt>
                <c:pt idx="224">
                  <c:v>2250.0</c:v>
                </c:pt>
                <c:pt idx="225">
                  <c:v>2260.0</c:v>
                </c:pt>
                <c:pt idx="226">
                  <c:v>2270.0</c:v>
                </c:pt>
                <c:pt idx="227">
                  <c:v>2280.0</c:v>
                </c:pt>
                <c:pt idx="228">
                  <c:v>2290.0</c:v>
                </c:pt>
                <c:pt idx="229">
                  <c:v>2300.0</c:v>
                </c:pt>
                <c:pt idx="230">
                  <c:v>2310.0</c:v>
                </c:pt>
                <c:pt idx="231">
                  <c:v>2320.0</c:v>
                </c:pt>
                <c:pt idx="232">
                  <c:v>2330.0</c:v>
                </c:pt>
                <c:pt idx="233">
                  <c:v>2340.0</c:v>
                </c:pt>
                <c:pt idx="234">
                  <c:v>2350.0</c:v>
                </c:pt>
                <c:pt idx="235">
                  <c:v>2360.0</c:v>
                </c:pt>
                <c:pt idx="236">
                  <c:v>2370.0</c:v>
                </c:pt>
                <c:pt idx="237">
                  <c:v>2380.0</c:v>
                </c:pt>
                <c:pt idx="238">
                  <c:v>2390.0</c:v>
                </c:pt>
                <c:pt idx="239">
                  <c:v>2400.0</c:v>
                </c:pt>
                <c:pt idx="240">
                  <c:v>2410.0</c:v>
                </c:pt>
                <c:pt idx="241">
                  <c:v>2420.0</c:v>
                </c:pt>
                <c:pt idx="242">
                  <c:v>2430.0</c:v>
                </c:pt>
                <c:pt idx="243">
                  <c:v>2440.0</c:v>
                </c:pt>
                <c:pt idx="244">
                  <c:v>2450.0</c:v>
                </c:pt>
                <c:pt idx="245">
                  <c:v>2460.0</c:v>
                </c:pt>
                <c:pt idx="246">
                  <c:v>2470.0</c:v>
                </c:pt>
                <c:pt idx="247">
                  <c:v>2480.0</c:v>
                </c:pt>
                <c:pt idx="248">
                  <c:v>2490.0</c:v>
                </c:pt>
                <c:pt idx="249">
                  <c:v>2500.0</c:v>
                </c:pt>
                <c:pt idx="250">
                  <c:v>2510.0</c:v>
                </c:pt>
                <c:pt idx="251">
                  <c:v>2520.0</c:v>
                </c:pt>
                <c:pt idx="252">
                  <c:v>2530.0</c:v>
                </c:pt>
                <c:pt idx="253">
                  <c:v>2540.0</c:v>
                </c:pt>
                <c:pt idx="254">
                  <c:v>2550.0</c:v>
                </c:pt>
                <c:pt idx="255">
                  <c:v>2560.0</c:v>
                </c:pt>
                <c:pt idx="256">
                  <c:v>2570.0</c:v>
                </c:pt>
                <c:pt idx="257">
                  <c:v>2580.0</c:v>
                </c:pt>
                <c:pt idx="258">
                  <c:v>2590.0</c:v>
                </c:pt>
                <c:pt idx="259">
                  <c:v>2600.0</c:v>
                </c:pt>
                <c:pt idx="260">
                  <c:v>2610.0</c:v>
                </c:pt>
                <c:pt idx="261">
                  <c:v>2620.0</c:v>
                </c:pt>
                <c:pt idx="262">
                  <c:v>2630.0</c:v>
                </c:pt>
                <c:pt idx="263">
                  <c:v>2640.0</c:v>
                </c:pt>
                <c:pt idx="264">
                  <c:v>2650.0</c:v>
                </c:pt>
                <c:pt idx="265">
                  <c:v>2660.0</c:v>
                </c:pt>
                <c:pt idx="266">
                  <c:v>2670.0</c:v>
                </c:pt>
                <c:pt idx="267">
                  <c:v>2680.0</c:v>
                </c:pt>
                <c:pt idx="268">
                  <c:v>2690.0</c:v>
                </c:pt>
                <c:pt idx="269">
                  <c:v>2700.0</c:v>
                </c:pt>
                <c:pt idx="270">
                  <c:v>2710.0</c:v>
                </c:pt>
                <c:pt idx="271">
                  <c:v>2720.0</c:v>
                </c:pt>
                <c:pt idx="272">
                  <c:v>2730.0</c:v>
                </c:pt>
                <c:pt idx="273">
                  <c:v>2740.0</c:v>
                </c:pt>
                <c:pt idx="274">
                  <c:v>2750.0</c:v>
                </c:pt>
                <c:pt idx="275">
                  <c:v>2760.0</c:v>
                </c:pt>
                <c:pt idx="276">
                  <c:v>2770.0</c:v>
                </c:pt>
                <c:pt idx="277">
                  <c:v>2780.0</c:v>
                </c:pt>
                <c:pt idx="278">
                  <c:v>2790.0</c:v>
                </c:pt>
                <c:pt idx="279">
                  <c:v>2800.0</c:v>
                </c:pt>
                <c:pt idx="280">
                  <c:v>2810.0</c:v>
                </c:pt>
                <c:pt idx="281">
                  <c:v>2820.0</c:v>
                </c:pt>
                <c:pt idx="282">
                  <c:v>2830.0</c:v>
                </c:pt>
                <c:pt idx="283">
                  <c:v>2840.0</c:v>
                </c:pt>
                <c:pt idx="284">
                  <c:v>2850.0</c:v>
                </c:pt>
                <c:pt idx="285">
                  <c:v>2860.0</c:v>
                </c:pt>
                <c:pt idx="286">
                  <c:v>2870.0</c:v>
                </c:pt>
                <c:pt idx="287">
                  <c:v>2880.0</c:v>
                </c:pt>
                <c:pt idx="288">
                  <c:v>2890.0</c:v>
                </c:pt>
                <c:pt idx="289">
                  <c:v>2900.0</c:v>
                </c:pt>
                <c:pt idx="290">
                  <c:v>2910.0</c:v>
                </c:pt>
                <c:pt idx="291">
                  <c:v>2920.0</c:v>
                </c:pt>
                <c:pt idx="292">
                  <c:v>2930.0</c:v>
                </c:pt>
                <c:pt idx="293">
                  <c:v>2940.0</c:v>
                </c:pt>
                <c:pt idx="294">
                  <c:v>2950.0</c:v>
                </c:pt>
                <c:pt idx="295">
                  <c:v>2960.0</c:v>
                </c:pt>
                <c:pt idx="296">
                  <c:v>2970.0</c:v>
                </c:pt>
                <c:pt idx="297">
                  <c:v>2980.0</c:v>
                </c:pt>
                <c:pt idx="298">
                  <c:v>2990.0</c:v>
                </c:pt>
                <c:pt idx="299">
                  <c:v>3000.0</c:v>
                </c:pt>
                <c:pt idx="300">
                  <c:v>3010.0</c:v>
                </c:pt>
                <c:pt idx="301">
                  <c:v>3020.0</c:v>
                </c:pt>
                <c:pt idx="302">
                  <c:v>3030.0</c:v>
                </c:pt>
                <c:pt idx="303">
                  <c:v>3040.0</c:v>
                </c:pt>
                <c:pt idx="304">
                  <c:v>3050.0</c:v>
                </c:pt>
                <c:pt idx="305">
                  <c:v>3060.0</c:v>
                </c:pt>
                <c:pt idx="306">
                  <c:v>3070.0</c:v>
                </c:pt>
                <c:pt idx="307">
                  <c:v>3080.0</c:v>
                </c:pt>
                <c:pt idx="308">
                  <c:v>3090.0</c:v>
                </c:pt>
                <c:pt idx="309">
                  <c:v>3100.0</c:v>
                </c:pt>
                <c:pt idx="310">
                  <c:v>3110.0</c:v>
                </c:pt>
                <c:pt idx="311">
                  <c:v>3120.0</c:v>
                </c:pt>
                <c:pt idx="312">
                  <c:v>3130.0</c:v>
                </c:pt>
                <c:pt idx="313">
                  <c:v>3140.0</c:v>
                </c:pt>
                <c:pt idx="314">
                  <c:v>3150.0</c:v>
                </c:pt>
                <c:pt idx="315">
                  <c:v>3160.0</c:v>
                </c:pt>
                <c:pt idx="316">
                  <c:v>3170.0</c:v>
                </c:pt>
                <c:pt idx="317">
                  <c:v>3180.0</c:v>
                </c:pt>
                <c:pt idx="318">
                  <c:v>3190.0</c:v>
                </c:pt>
                <c:pt idx="319">
                  <c:v>3200.0</c:v>
                </c:pt>
                <c:pt idx="320">
                  <c:v>3210.0</c:v>
                </c:pt>
                <c:pt idx="321">
                  <c:v>3220.0</c:v>
                </c:pt>
                <c:pt idx="322">
                  <c:v>3230.0</c:v>
                </c:pt>
                <c:pt idx="323">
                  <c:v>3240.0</c:v>
                </c:pt>
                <c:pt idx="324">
                  <c:v>3250.0</c:v>
                </c:pt>
                <c:pt idx="325">
                  <c:v>3260.0</c:v>
                </c:pt>
                <c:pt idx="326">
                  <c:v>3270.0</c:v>
                </c:pt>
                <c:pt idx="327">
                  <c:v>3280.0</c:v>
                </c:pt>
                <c:pt idx="328">
                  <c:v>3290.0</c:v>
                </c:pt>
                <c:pt idx="329">
                  <c:v>3300.0</c:v>
                </c:pt>
                <c:pt idx="330">
                  <c:v>3310.0</c:v>
                </c:pt>
                <c:pt idx="331">
                  <c:v>3320.0</c:v>
                </c:pt>
                <c:pt idx="332">
                  <c:v>3330.0</c:v>
                </c:pt>
                <c:pt idx="333">
                  <c:v>3340.0</c:v>
                </c:pt>
                <c:pt idx="334">
                  <c:v>3350.0</c:v>
                </c:pt>
                <c:pt idx="335">
                  <c:v>3360.0</c:v>
                </c:pt>
                <c:pt idx="336">
                  <c:v>3370.0</c:v>
                </c:pt>
                <c:pt idx="337">
                  <c:v>3380.0</c:v>
                </c:pt>
                <c:pt idx="338">
                  <c:v>3390.0</c:v>
                </c:pt>
                <c:pt idx="339">
                  <c:v>3400.0</c:v>
                </c:pt>
                <c:pt idx="340">
                  <c:v>3410.0</c:v>
                </c:pt>
                <c:pt idx="341">
                  <c:v>3420.0</c:v>
                </c:pt>
                <c:pt idx="342">
                  <c:v>3430.0</c:v>
                </c:pt>
                <c:pt idx="343">
                  <c:v>3440.0</c:v>
                </c:pt>
                <c:pt idx="344">
                  <c:v>3450.0</c:v>
                </c:pt>
                <c:pt idx="345">
                  <c:v>3460.0</c:v>
                </c:pt>
                <c:pt idx="346">
                  <c:v>3470.0</c:v>
                </c:pt>
                <c:pt idx="347">
                  <c:v>3480.0</c:v>
                </c:pt>
                <c:pt idx="348">
                  <c:v>3490.0</c:v>
                </c:pt>
                <c:pt idx="349">
                  <c:v>3500.0</c:v>
                </c:pt>
                <c:pt idx="350">
                  <c:v>3510.0</c:v>
                </c:pt>
                <c:pt idx="351">
                  <c:v>3520.0</c:v>
                </c:pt>
                <c:pt idx="352">
                  <c:v>3530.0</c:v>
                </c:pt>
                <c:pt idx="353">
                  <c:v>3540.0</c:v>
                </c:pt>
                <c:pt idx="354">
                  <c:v>3550.0</c:v>
                </c:pt>
                <c:pt idx="355">
                  <c:v>3560.0</c:v>
                </c:pt>
                <c:pt idx="356">
                  <c:v>3570.0</c:v>
                </c:pt>
                <c:pt idx="357">
                  <c:v>3580.0</c:v>
                </c:pt>
                <c:pt idx="358">
                  <c:v>3590.0</c:v>
                </c:pt>
                <c:pt idx="359">
                  <c:v>3600.0</c:v>
                </c:pt>
                <c:pt idx="360">
                  <c:v>3610.0</c:v>
                </c:pt>
                <c:pt idx="361">
                  <c:v>3620.0</c:v>
                </c:pt>
                <c:pt idx="362">
                  <c:v>3630.0</c:v>
                </c:pt>
                <c:pt idx="363">
                  <c:v>3640.0</c:v>
                </c:pt>
                <c:pt idx="364">
                  <c:v>3650.0</c:v>
                </c:pt>
                <c:pt idx="365">
                  <c:v>3660.0</c:v>
                </c:pt>
                <c:pt idx="366">
                  <c:v>3670.0</c:v>
                </c:pt>
                <c:pt idx="367">
                  <c:v>3680.0</c:v>
                </c:pt>
                <c:pt idx="368">
                  <c:v>3690.0</c:v>
                </c:pt>
                <c:pt idx="369">
                  <c:v>3700.0</c:v>
                </c:pt>
                <c:pt idx="370">
                  <c:v>3710.0</c:v>
                </c:pt>
                <c:pt idx="371">
                  <c:v>3720.0</c:v>
                </c:pt>
                <c:pt idx="372">
                  <c:v>3730.0</c:v>
                </c:pt>
                <c:pt idx="373">
                  <c:v>3740.0</c:v>
                </c:pt>
                <c:pt idx="374">
                  <c:v>3750.0</c:v>
                </c:pt>
                <c:pt idx="375">
                  <c:v>3760.0</c:v>
                </c:pt>
                <c:pt idx="376">
                  <c:v>3770.0</c:v>
                </c:pt>
                <c:pt idx="377">
                  <c:v>3780.0</c:v>
                </c:pt>
                <c:pt idx="378">
                  <c:v>3790.0</c:v>
                </c:pt>
                <c:pt idx="379">
                  <c:v>3800.0</c:v>
                </c:pt>
                <c:pt idx="380">
                  <c:v>3810.0</c:v>
                </c:pt>
                <c:pt idx="381">
                  <c:v>3820.0</c:v>
                </c:pt>
                <c:pt idx="382">
                  <c:v>3830.0</c:v>
                </c:pt>
                <c:pt idx="383">
                  <c:v>3840.0</c:v>
                </c:pt>
                <c:pt idx="384">
                  <c:v>3850.0</c:v>
                </c:pt>
                <c:pt idx="385">
                  <c:v>3860.0</c:v>
                </c:pt>
                <c:pt idx="386">
                  <c:v>3870.0</c:v>
                </c:pt>
                <c:pt idx="387">
                  <c:v>3880.0</c:v>
                </c:pt>
                <c:pt idx="388">
                  <c:v>3890.0</c:v>
                </c:pt>
                <c:pt idx="389">
                  <c:v>3900.0</c:v>
                </c:pt>
                <c:pt idx="390">
                  <c:v>3910.0</c:v>
                </c:pt>
                <c:pt idx="391">
                  <c:v>3920.0</c:v>
                </c:pt>
                <c:pt idx="392">
                  <c:v>3930.0</c:v>
                </c:pt>
                <c:pt idx="393">
                  <c:v>3940.0</c:v>
                </c:pt>
                <c:pt idx="394">
                  <c:v>3950.0</c:v>
                </c:pt>
                <c:pt idx="395">
                  <c:v>3960.0</c:v>
                </c:pt>
                <c:pt idx="396">
                  <c:v>3970.0</c:v>
                </c:pt>
                <c:pt idx="397">
                  <c:v>3980.0</c:v>
                </c:pt>
                <c:pt idx="398">
                  <c:v>3990.0</c:v>
                </c:pt>
                <c:pt idx="399">
                  <c:v>4000.0</c:v>
                </c:pt>
                <c:pt idx="400">
                  <c:v>4010.0</c:v>
                </c:pt>
                <c:pt idx="401">
                  <c:v>4020.0</c:v>
                </c:pt>
                <c:pt idx="402">
                  <c:v>4030.0</c:v>
                </c:pt>
                <c:pt idx="403">
                  <c:v>4040.0</c:v>
                </c:pt>
                <c:pt idx="404">
                  <c:v>4050.0</c:v>
                </c:pt>
                <c:pt idx="405">
                  <c:v>4060.0</c:v>
                </c:pt>
                <c:pt idx="406">
                  <c:v>4070.0</c:v>
                </c:pt>
                <c:pt idx="407">
                  <c:v>4080.0</c:v>
                </c:pt>
                <c:pt idx="408">
                  <c:v>4090.0</c:v>
                </c:pt>
                <c:pt idx="409">
                  <c:v>4100.0</c:v>
                </c:pt>
                <c:pt idx="410">
                  <c:v>4110.0</c:v>
                </c:pt>
                <c:pt idx="411">
                  <c:v>4120.0</c:v>
                </c:pt>
                <c:pt idx="412">
                  <c:v>4130.0</c:v>
                </c:pt>
                <c:pt idx="413">
                  <c:v>4140.0</c:v>
                </c:pt>
                <c:pt idx="414">
                  <c:v>4150.0</c:v>
                </c:pt>
                <c:pt idx="415">
                  <c:v>4160.0</c:v>
                </c:pt>
                <c:pt idx="416">
                  <c:v>4170.0</c:v>
                </c:pt>
                <c:pt idx="417">
                  <c:v>4180.0</c:v>
                </c:pt>
                <c:pt idx="418">
                  <c:v>4190.0</c:v>
                </c:pt>
                <c:pt idx="419">
                  <c:v>4200.0</c:v>
                </c:pt>
                <c:pt idx="420">
                  <c:v>4210.0</c:v>
                </c:pt>
                <c:pt idx="421">
                  <c:v>4220.0</c:v>
                </c:pt>
                <c:pt idx="422">
                  <c:v>4230.0</c:v>
                </c:pt>
                <c:pt idx="423">
                  <c:v>4240.0</c:v>
                </c:pt>
                <c:pt idx="424">
                  <c:v>4250.0</c:v>
                </c:pt>
                <c:pt idx="425">
                  <c:v>4260.0</c:v>
                </c:pt>
                <c:pt idx="426">
                  <c:v>4270.0</c:v>
                </c:pt>
                <c:pt idx="427">
                  <c:v>4280.0</c:v>
                </c:pt>
                <c:pt idx="428">
                  <c:v>4290.0</c:v>
                </c:pt>
                <c:pt idx="429">
                  <c:v>4300.0</c:v>
                </c:pt>
                <c:pt idx="430">
                  <c:v>4310.0</c:v>
                </c:pt>
                <c:pt idx="431">
                  <c:v>4320.0</c:v>
                </c:pt>
                <c:pt idx="432">
                  <c:v>4330.0</c:v>
                </c:pt>
                <c:pt idx="433">
                  <c:v>4340.0</c:v>
                </c:pt>
                <c:pt idx="434">
                  <c:v>4350.0</c:v>
                </c:pt>
                <c:pt idx="435">
                  <c:v>4360.0</c:v>
                </c:pt>
                <c:pt idx="436">
                  <c:v>4370.0</c:v>
                </c:pt>
                <c:pt idx="437">
                  <c:v>4380.0</c:v>
                </c:pt>
                <c:pt idx="438">
                  <c:v>4390.0</c:v>
                </c:pt>
                <c:pt idx="439">
                  <c:v>4400.0</c:v>
                </c:pt>
                <c:pt idx="440">
                  <c:v>4410.0</c:v>
                </c:pt>
                <c:pt idx="441">
                  <c:v>4420.0</c:v>
                </c:pt>
                <c:pt idx="442">
                  <c:v>4430.0</c:v>
                </c:pt>
                <c:pt idx="443">
                  <c:v>4440.0</c:v>
                </c:pt>
                <c:pt idx="444">
                  <c:v>4450.0</c:v>
                </c:pt>
                <c:pt idx="445">
                  <c:v>4460.0</c:v>
                </c:pt>
                <c:pt idx="446">
                  <c:v>4470.0</c:v>
                </c:pt>
                <c:pt idx="447">
                  <c:v>4480.0</c:v>
                </c:pt>
                <c:pt idx="448">
                  <c:v>4490.0</c:v>
                </c:pt>
                <c:pt idx="449">
                  <c:v>4500.0</c:v>
                </c:pt>
                <c:pt idx="450">
                  <c:v>4510.0</c:v>
                </c:pt>
                <c:pt idx="451">
                  <c:v>4520.0</c:v>
                </c:pt>
                <c:pt idx="452">
                  <c:v>4530.0</c:v>
                </c:pt>
                <c:pt idx="453">
                  <c:v>4540.0</c:v>
                </c:pt>
                <c:pt idx="454">
                  <c:v>4550.0</c:v>
                </c:pt>
                <c:pt idx="455">
                  <c:v>4560.0</c:v>
                </c:pt>
                <c:pt idx="456">
                  <c:v>4570.0</c:v>
                </c:pt>
                <c:pt idx="457">
                  <c:v>4580.0</c:v>
                </c:pt>
                <c:pt idx="458">
                  <c:v>4590.0</c:v>
                </c:pt>
                <c:pt idx="459">
                  <c:v>4600.0</c:v>
                </c:pt>
                <c:pt idx="460">
                  <c:v>4610.0</c:v>
                </c:pt>
                <c:pt idx="461">
                  <c:v>4620.0</c:v>
                </c:pt>
                <c:pt idx="462">
                  <c:v>4630.0</c:v>
                </c:pt>
                <c:pt idx="463">
                  <c:v>4640.0</c:v>
                </c:pt>
                <c:pt idx="464">
                  <c:v>4650.0</c:v>
                </c:pt>
                <c:pt idx="465">
                  <c:v>4660.0</c:v>
                </c:pt>
                <c:pt idx="466">
                  <c:v>4670.0</c:v>
                </c:pt>
                <c:pt idx="467">
                  <c:v>4680.0</c:v>
                </c:pt>
                <c:pt idx="468">
                  <c:v>4690.0</c:v>
                </c:pt>
                <c:pt idx="469">
                  <c:v>4700.0</c:v>
                </c:pt>
                <c:pt idx="470">
                  <c:v>4710.0</c:v>
                </c:pt>
                <c:pt idx="471">
                  <c:v>4720.0</c:v>
                </c:pt>
                <c:pt idx="472">
                  <c:v>4730.0</c:v>
                </c:pt>
                <c:pt idx="473">
                  <c:v>4740.0</c:v>
                </c:pt>
                <c:pt idx="474">
                  <c:v>4750.0</c:v>
                </c:pt>
                <c:pt idx="475">
                  <c:v>4760.0</c:v>
                </c:pt>
                <c:pt idx="476">
                  <c:v>4770.0</c:v>
                </c:pt>
                <c:pt idx="477">
                  <c:v>4780.0</c:v>
                </c:pt>
                <c:pt idx="478">
                  <c:v>4790.0</c:v>
                </c:pt>
                <c:pt idx="479">
                  <c:v>4800.0</c:v>
                </c:pt>
                <c:pt idx="480">
                  <c:v>4810.0</c:v>
                </c:pt>
                <c:pt idx="481">
                  <c:v>4820.0</c:v>
                </c:pt>
                <c:pt idx="482">
                  <c:v>4830.0</c:v>
                </c:pt>
                <c:pt idx="483">
                  <c:v>4840.0</c:v>
                </c:pt>
                <c:pt idx="484">
                  <c:v>4850.0</c:v>
                </c:pt>
                <c:pt idx="485">
                  <c:v>4860.0</c:v>
                </c:pt>
                <c:pt idx="486">
                  <c:v>4870.0</c:v>
                </c:pt>
                <c:pt idx="487">
                  <c:v>4880.0</c:v>
                </c:pt>
                <c:pt idx="488">
                  <c:v>4890.0</c:v>
                </c:pt>
                <c:pt idx="489">
                  <c:v>4900.0</c:v>
                </c:pt>
                <c:pt idx="490">
                  <c:v>4910.0</c:v>
                </c:pt>
                <c:pt idx="491">
                  <c:v>4920.0</c:v>
                </c:pt>
                <c:pt idx="492">
                  <c:v>4930.0</c:v>
                </c:pt>
                <c:pt idx="493">
                  <c:v>4940.0</c:v>
                </c:pt>
                <c:pt idx="494">
                  <c:v>4950.0</c:v>
                </c:pt>
                <c:pt idx="495">
                  <c:v>4960.0</c:v>
                </c:pt>
                <c:pt idx="496">
                  <c:v>4970.0</c:v>
                </c:pt>
                <c:pt idx="497">
                  <c:v>4980.0</c:v>
                </c:pt>
                <c:pt idx="498">
                  <c:v>4990.0</c:v>
                </c:pt>
                <c:pt idx="499">
                  <c:v>5000.0</c:v>
                </c:pt>
                <c:pt idx="500">
                  <c:v>5010.0</c:v>
                </c:pt>
                <c:pt idx="501">
                  <c:v>5020.0</c:v>
                </c:pt>
                <c:pt idx="502">
                  <c:v>5030.0</c:v>
                </c:pt>
                <c:pt idx="503">
                  <c:v>5040.0</c:v>
                </c:pt>
                <c:pt idx="504">
                  <c:v>5050.0</c:v>
                </c:pt>
                <c:pt idx="505">
                  <c:v>5060.0</c:v>
                </c:pt>
                <c:pt idx="506">
                  <c:v>5070.0</c:v>
                </c:pt>
                <c:pt idx="507">
                  <c:v>5080.0</c:v>
                </c:pt>
                <c:pt idx="508">
                  <c:v>5090.0</c:v>
                </c:pt>
                <c:pt idx="509">
                  <c:v>5100.0</c:v>
                </c:pt>
                <c:pt idx="510">
                  <c:v>5110.0</c:v>
                </c:pt>
                <c:pt idx="511">
                  <c:v>5120.0</c:v>
                </c:pt>
                <c:pt idx="512">
                  <c:v>5130.0</c:v>
                </c:pt>
                <c:pt idx="513">
                  <c:v>5140.0</c:v>
                </c:pt>
                <c:pt idx="514">
                  <c:v>5150.0</c:v>
                </c:pt>
                <c:pt idx="515">
                  <c:v>5160.0</c:v>
                </c:pt>
                <c:pt idx="516">
                  <c:v>5170.0</c:v>
                </c:pt>
                <c:pt idx="517">
                  <c:v>5180.0</c:v>
                </c:pt>
                <c:pt idx="518">
                  <c:v>5190.0</c:v>
                </c:pt>
                <c:pt idx="519">
                  <c:v>5200.0</c:v>
                </c:pt>
                <c:pt idx="520">
                  <c:v>5210.0</c:v>
                </c:pt>
                <c:pt idx="521">
                  <c:v>5220.0</c:v>
                </c:pt>
                <c:pt idx="522">
                  <c:v>5230.0</c:v>
                </c:pt>
                <c:pt idx="523">
                  <c:v>5240.0</c:v>
                </c:pt>
                <c:pt idx="524">
                  <c:v>5250.0</c:v>
                </c:pt>
                <c:pt idx="525">
                  <c:v>5260.0</c:v>
                </c:pt>
                <c:pt idx="526">
                  <c:v>5270.0</c:v>
                </c:pt>
                <c:pt idx="527">
                  <c:v>5280.0</c:v>
                </c:pt>
                <c:pt idx="528">
                  <c:v>5290.0</c:v>
                </c:pt>
                <c:pt idx="529">
                  <c:v>5300.0</c:v>
                </c:pt>
                <c:pt idx="530">
                  <c:v>5310.0</c:v>
                </c:pt>
                <c:pt idx="531">
                  <c:v>5320.0</c:v>
                </c:pt>
                <c:pt idx="532">
                  <c:v>5330.0</c:v>
                </c:pt>
                <c:pt idx="533">
                  <c:v>5340.0</c:v>
                </c:pt>
                <c:pt idx="534">
                  <c:v>5350.0</c:v>
                </c:pt>
                <c:pt idx="535">
                  <c:v>5360.0</c:v>
                </c:pt>
                <c:pt idx="536">
                  <c:v>5370.0</c:v>
                </c:pt>
                <c:pt idx="537">
                  <c:v>5380.0</c:v>
                </c:pt>
                <c:pt idx="538">
                  <c:v>5390.0</c:v>
                </c:pt>
                <c:pt idx="539">
                  <c:v>5400.0</c:v>
                </c:pt>
                <c:pt idx="540">
                  <c:v>5410.0</c:v>
                </c:pt>
                <c:pt idx="541">
                  <c:v>5420.0</c:v>
                </c:pt>
                <c:pt idx="542">
                  <c:v>5430.0</c:v>
                </c:pt>
                <c:pt idx="543">
                  <c:v>5440.0</c:v>
                </c:pt>
                <c:pt idx="544">
                  <c:v>5450.0</c:v>
                </c:pt>
                <c:pt idx="545">
                  <c:v>5460.0</c:v>
                </c:pt>
                <c:pt idx="546">
                  <c:v>5470.0</c:v>
                </c:pt>
                <c:pt idx="547">
                  <c:v>5480.0</c:v>
                </c:pt>
                <c:pt idx="548">
                  <c:v>5490.0</c:v>
                </c:pt>
                <c:pt idx="549">
                  <c:v>5500.0</c:v>
                </c:pt>
                <c:pt idx="550">
                  <c:v>5510.0</c:v>
                </c:pt>
                <c:pt idx="551">
                  <c:v>5520.0</c:v>
                </c:pt>
                <c:pt idx="552">
                  <c:v>5530.0</c:v>
                </c:pt>
                <c:pt idx="553">
                  <c:v>5540.0</c:v>
                </c:pt>
                <c:pt idx="554">
                  <c:v>5550.0</c:v>
                </c:pt>
                <c:pt idx="555">
                  <c:v>5560.0</c:v>
                </c:pt>
                <c:pt idx="556">
                  <c:v>5570.0</c:v>
                </c:pt>
                <c:pt idx="557">
                  <c:v>5580.0</c:v>
                </c:pt>
                <c:pt idx="558">
                  <c:v>5590.0</c:v>
                </c:pt>
                <c:pt idx="559">
                  <c:v>5600.0</c:v>
                </c:pt>
                <c:pt idx="560">
                  <c:v>5610.0</c:v>
                </c:pt>
                <c:pt idx="561">
                  <c:v>5620.0</c:v>
                </c:pt>
                <c:pt idx="562">
                  <c:v>5630.0</c:v>
                </c:pt>
                <c:pt idx="563">
                  <c:v>5640.0</c:v>
                </c:pt>
                <c:pt idx="564">
                  <c:v>5650.0</c:v>
                </c:pt>
                <c:pt idx="565">
                  <c:v>5660.0</c:v>
                </c:pt>
                <c:pt idx="566">
                  <c:v>5670.0</c:v>
                </c:pt>
                <c:pt idx="567">
                  <c:v>5680.0</c:v>
                </c:pt>
                <c:pt idx="568">
                  <c:v>5690.0</c:v>
                </c:pt>
                <c:pt idx="569">
                  <c:v>5700.0</c:v>
                </c:pt>
                <c:pt idx="570">
                  <c:v>5710.0</c:v>
                </c:pt>
                <c:pt idx="571">
                  <c:v>5720.0</c:v>
                </c:pt>
                <c:pt idx="572">
                  <c:v>5730.0</c:v>
                </c:pt>
                <c:pt idx="573">
                  <c:v>5740.0</c:v>
                </c:pt>
                <c:pt idx="574">
                  <c:v>5750.0</c:v>
                </c:pt>
                <c:pt idx="575">
                  <c:v>5760.0</c:v>
                </c:pt>
                <c:pt idx="576">
                  <c:v>5770.0</c:v>
                </c:pt>
                <c:pt idx="577">
                  <c:v>5780.0</c:v>
                </c:pt>
                <c:pt idx="578">
                  <c:v>5790.0</c:v>
                </c:pt>
                <c:pt idx="579">
                  <c:v>5800.0</c:v>
                </c:pt>
                <c:pt idx="580">
                  <c:v>5810.0</c:v>
                </c:pt>
                <c:pt idx="581">
                  <c:v>5820.0</c:v>
                </c:pt>
                <c:pt idx="582">
                  <c:v>5830.0</c:v>
                </c:pt>
                <c:pt idx="583">
                  <c:v>5840.0</c:v>
                </c:pt>
                <c:pt idx="584">
                  <c:v>5850.0</c:v>
                </c:pt>
                <c:pt idx="585">
                  <c:v>5860.0</c:v>
                </c:pt>
                <c:pt idx="586">
                  <c:v>5870.0</c:v>
                </c:pt>
                <c:pt idx="587">
                  <c:v>5880.0</c:v>
                </c:pt>
                <c:pt idx="588">
                  <c:v>5890.0</c:v>
                </c:pt>
                <c:pt idx="589">
                  <c:v>5900.0</c:v>
                </c:pt>
                <c:pt idx="590">
                  <c:v>5910.0</c:v>
                </c:pt>
                <c:pt idx="591">
                  <c:v>5920.0</c:v>
                </c:pt>
                <c:pt idx="592">
                  <c:v>5930.0</c:v>
                </c:pt>
                <c:pt idx="593">
                  <c:v>5940.0</c:v>
                </c:pt>
                <c:pt idx="594">
                  <c:v>5950.0</c:v>
                </c:pt>
                <c:pt idx="595">
                  <c:v>5960.0</c:v>
                </c:pt>
                <c:pt idx="596">
                  <c:v>5970.0</c:v>
                </c:pt>
                <c:pt idx="597">
                  <c:v>5980.0</c:v>
                </c:pt>
                <c:pt idx="598">
                  <c:v>5990.0</c:v>
                </c:pt>
                <c:pt idx="599">
                  <c:v>6000.0</c:v>
                </c:pt>
                <c:pt idx="600">
                  <c:v>6010.0</c:v>
                </c:pt>
                <c:pt idx="601">
                  <c:v>6020.0</c:v>
                </c:pt>
                <c:pt idx="602">
                  <c:v>6030.0</c:v>
                </c:pt>
                <c:pt idx="603">
                  <c:v>6040.0</c:v>
                </c:pt>
                <c:pt idx="604">
                  <c:v>6050.0</c:v>
                </c:pt>
                <c:pt idx="605">
                  <c:v>6060.0</c:v>
                </c:pt>
                <c:pt idx="606">
                  <c:v>6070.0</c:v>
                </c:pt>
                <c:pt idx="607">
                  <c:v>6080.0</c:v>
                </c:pt>
                <c:pt idx="608">
                  <c:v>6090.0</c:v>
                </c:pt>
                <c:pt idx="609">
                  <c:v>6100.0</c:v>
                </c:pt>
                <c:pt idx="610">
                  <c:v>6110.0</c:v>
                </c:pt>
                <c:pt idx="611">
                  <c:v>6120.0</c:v>
                </c:pt>
                <c:pt idx="612">
                  <c:v>6130.0</c:v>
                </c:pt>
                <c:pt idx="613">
                  <c:v>6140.0</c:v>
                </c:pt>
                <c:pt idx="614">
                  <c:v>6150.0</c:v>
                </c:pt>
                <c:pt idx="615">
                  <c:v>6160.0</c:v>
                </c:pt>
                <c:pt idx="616">
                  <c:v>6170.0</c:v>
                </c:pt>
                <c:pt idx="617">
                  <c:v>6180.0</c:v>
                </c:pt>
                <c:pt idx="618">
                  <c:v>6190.0</c:v>
                </c:pt>
                <c:pt idx="619">
                  <c:v>6200.0</c:v>
                </c:pt>
                <c:pt idx="620">
                  <c:v>6210.0</c:v>
                </c:pt>
                <c:pt idx="621">
                  <c:v>6220.0</c:v>
                </c:pt>
                <c:pt idx="622">
                  <c:v>6230.0</c:v>
                </c:pt>
                <c:pt idx="623">
                  <c:v>6240.0</c:v>
                </c:pt>
                <c:pt idx="624">
                  <c:v>6250.0</c:v>
                </c:pt>
                <c:pt idx="625">
                  <c:v>6260.0</c:v>
                </c:pt>
                <c:pt idx="626">
                  <c:v>6270.0</c:v>
                </c:pt>
                <c:pt idx="627">
                  <c:v>6280.0</c:v>
                </c:pt>
                <c:pt idx="628">
                  <c:v>6290.0</c:v>
                </c:pt>
                <c:pt idx="629">
                  <c:v>6300.0</c:v>
                </c:pt>
                <c:pt idx="630">
                  <c:v>6310.0</c:v>
                </c:pt>
                <c:pt idx="631">
                  <c:v>6320.0</c:v>
                </c:pt>
                <c:pt idx="632">
                  <c:v>6330.0</c:v>
                </c:pt>
                <c:pt idx="633">
                  <c:v>6340.0</c:v>
                </c:pt>
                <c:pt idx="634">
                  <c:v>6350.0</c:v>
                </c:pt>
                <c:pt idx="635">
                  <c:v>6360.0</c:v>
                </c:pt>
                <c:pt idx="636">
                  <c:v>6370.0</c:v>
                </c:pt>
                <c:pt idx="637">
                  <c:v>6380.0</c:v>
                </c:pt>
                <c:pt idx="638">
                  <c:v>6390.0</c:v>
                </c:pt>
                <c:pt idx="639">
                  <c:v>6400.0</c:v>
                </c:pt>
                <c:pt idx="640">
                  <c:v>6410.0</c:v>
                </c:pt>
                <c:pt idx="641">
                  <c:v>6420.0</c:v>
                </c:pt>
                <c:pt idx="642">
                  <c:v>6430.0</c:v>
                </c:pt>
                <c:pt idx="643">
                  <c:v>6440.0</c:v>
                </c:pt>
                <c:pt idx="644">
                  <c:v>6450.0</c:v>
                </c:pt>
                <c:pt idx="645">
                  <c:v>6460.0</c:v>
                </c:pt>
                <c:pt idx="646">
                  <c:v>6470.0</c:v>
                </c:pt>
                <c:pt idx="647">
                  <c:v>6480.0</c:v>
                </c:pt>
                <c:pt idx="648">
                  <c:v>6490.0</c:v>
                </c:pt>
                <c:pt idx="649">
                  <c:v>6500.0</c:v>
                </c:pt>
                <c:pt idx="650">
                  <c:v>6510.0</c:v>
                </c:pt>
                <c:pt idx="651">
                  <c:v>6520.0</c:v>
                </c:pt>
                <c:pt idx="652">
                  <c:v>6530.0</c:v>
                </c:pt>
                <c:pt idx="653">
                  <c:v>6540.0</c:v>
                </c:pt>
                <c:pt idx="654">
                  <c:v>6550.0</c:v>
                </c:pt>
                <c:pt idx="655">
                  <c:v>6560.0</c:v>
                </c:pt>
                <c:pt idx="656">
                  <c:v>6570.0</c:v>
                </c:pt>
                <c:pt idx="657">
                  <c:v>6580.0</c:v>
                </c:pt>
                <c:pt idx="658">
                  <c:v>6590.0</c:v>
                </c:pt>
                <c:pt idx="659">
                  <c:v>6600.0</c:v>
                </c:pt>
                <c:pt idx="660">
                  <c:v>6610.0</c:v>
                </c:pt>
                <c:pt idx="661">
                  <c:v>6620.0</c:v>
                </c:pt>
                <c:pt idx="662">
                  <c:v>6630.0</c:v>
                </c:pt>
                <c:pt idx="663">
                  <c:v>6640.0</c:v>
                </c:pt>
                <c:pt idx="664">
                  <c:v>6650.0</c:v>
                </c:pt>
                <c:pt idx="665">
                  <c:v>6660.0</c:v>
                </c:pt>
                <c:pt idx="666">
                  <c:v>6670.0</c:v>
                </c:pt>
                <c:pt idx="667">
                  <c:v>6680.0</c:v>
                </c:pt>
                <c:pt idx="668">
                  <c:v>6690.0</c:v>
                </c:pt>
                <c:pt idx="669">
                  <c:v>6700.0</c:v>
                </c:pt>
                <c:pt idx="670">
                  <c:v>6710.0</c:v>
                </c:pt>
                <c:pt idx="671">
                  <c:v>6720.0</c:v>
                </c:pt>
                <c:pt idx="672">
                  <c:v>6730.0</c:v>
                </c:pt>
                <c:pt idx="673">
                  <c:v>6740.0</c:v>
                </c:pt>
                <c:pt idx="674">
                  <c:v>6750.0</c:v>
                </c:pt>
                <c:pt idx="675">
                  <c:v>6760.0</c:v>
                </c:pt>
                <c:pt idx="676">
                  <c:v>6770.0</c:v>
                </c:pt>
                <c:pt idx="677">
                  <c:v>6780.0</c:v>
                </c:pt>
                <c:pt idx="678">
                  <c:v>6790.0</c:v>
                </c:pt>
                <c:pt idx="679">
                  <c:v>6800.0</c:v>
                </c:pt>
                <c:pt idx="680">
                  <c:v>6810.0</c:v>
                </c:pt>
                <c:pt idx="681">
                  <c:v>6820.0</c:v>
                </c:pt>
                <c:pt idx="682">
                  <c:v>6830.0</c:v>
                </c:pt>
                <c:pt idx="683">
                  <c:v>6840.0</c:v>
                </c:pt>
                <c:pt idx="684">
                  <c:v>6850.0</c:v>
                </c:pt>
                <c:pt idx="685">
                  <c:v>6860.0</c:v>
                </c:pt>
                <c:pt idx="686">
                  <c:v>6870.0</c:v>
                </c:pt>
                <c:pt idx="687">
                  <c:v>6880.0</c:v>
                </c:pt>
                <c:pt idx="688">
                  <c:v>6890.0</c:v>
                </c:pt>
                <c:pt idx="689">
                  <c:v>6900.0</c:v>
                </c:pt>
                <c:pt idx="690">
                  <c:v>6910.0</c:v>
                </c:pt>
                <c:pt idx="691">
                  <c:v>6920.0</c:v>
                </c:pt>
                <c:pt idx="692">
                  <c:v>6930.0</c:v>
                </c:pt>
                <c:pt idx="693">
                  <c:v>6940.0</c:v>
                </c:pt>
                <c:pt idx="694">
                  <c:v>6950.0</c:v>
                </c:pt>
                <c:pt idx="695">
                  <c:v>6960.0</c:v>
                </c:pt>
                <c:pt idx="696">
                  <c:v>6970.0</c:v>
                </c:pt>
                <c:pt idx="697">
                  <c:v>6980.0</c:v>
                </c:pt>
                <c:pt idx="698">
                  <c:v>6990.0</c:v>
                </c:pt>
                <c:pt idx="699">
                  <c:v>7000.0</c:v>
                </c:pt>
                <c:pt idx="700">
                  <c:v>7010.0</c:v>
                </c:pt>
                <c:pt idx="701">
                  <c:v>7020.0</c:v>
                </c:pt>
                <c:pt idx="702">
                  <c:v>7030.0</c:v>
                </c:pt>
                <c:pt idx="703">
                  <c:v>7040.0</c:v>
                </c:pt>
                <c:pt idx="704">
                  <c:v>7050.0</c:v>
                </c:pt>
                <c:pt idx="705">
                  <c:v>7060.0</c:v>
                </c:pt>
                <c:pt idx="706">
                  <c:v>7070.0</c:v>
                </c:pt>
                <c:pt idx="707">
                  <c:v>7080.0</c:v>
                </c:pt>
                <c:pt idx="708">
                  <c:v>7090.0</c:v>
                </c:pt>
                <c:pt idx="709">
                  <c:v>7100.0</c:v>
                </c:pt>
                <c:pt idx="710">
                  <c:v>7110.0</c:v>
                </c:pt>
                <c:pt idx="711">
                  <c:v>7120.0</c:v>
                </c:pt>
                <c:pt idx="712">
                  <c:v>7130.0</c:v>
                </c:pt>
                <c:pt idx="713">
                  <c:v>7140.0</c:v>
                </c:pt>
                <c:pt idx="714">
                  <c:v>7150.0</c:v>
                </c:pt>
                <c:pt idx="715">
                  <c:v>7160.0</c:v>
                </c:pt>
                <c:pt idx="716">
                  <c:v>7170.0</c:v>
                </c:pt>
                <c:pt idx="717">
                  <c:v>7180.0</c:v>
                </c:pt>
                <c:pt idx="718">
                  <c:v>7190.0</c:v>
                </c:pt>
                <c:pt idx="719">
                  <c:v>7200.0</c:v>
                </c:pt>
                <c:pt idx="720">
                  <c:v>7210.0</c:v>
                </c:pt>
                <c:pt idx="721">
                  <c:v>7220.0</c:v>
                </c:pt>
                <c:pt idx="722">
                  <c:v>7230.0</c:v>
                </c:pt>
                <c:pt idx="723">
                  <c:v>7240.0</c:v>
                </c:pt>
                <c:pt idx="724">
                  <c:v>7250.0</c:v>
                </c:pt>
                <c:pt idx="725">
                  <c:v>7260.0</c:v>
                </c:pt>
                <c:pt idx="726">
                  <c:v>7270.0</c:v>
                </c:pt>
                <c:pt idx="727">
                  <c:v>7280.0</c:v>
                </c:pt>
                <c:pt idx="728">
                  <c:v>7290.0</c:v>
                </c:pt>
                <c:pt idx="729">
                  <c:v>7300.0</c:v>
                </c:pt>
                <c:pt idx="730">
                  <c:v>7310.0</c:v>
                </c:pt>
                <c:pt idx="731">
                  <c:v>7320.0</c:v>
                </c:pt>
                <c:pt idx="732">
                  <c:v>7330.0</c:v>
                </c:pt>
                <c:pt idx="733">
                  <c:v>7340.0</c:v>
                </c:pt>
                <c:pt idx="734">
                  <c:v>7350.0</c:v>
                </c:pt>
                <c:pt idx="735">
                  <c:v>7360.0</c:v>
                </c:pt>
                <c:pt idx="736">
                  <c:v>7370.0</c:v>
                </c:pt>
                <c:pt idx="737">
                  <c:v>7380.0</c:v>
                </c:pt>
                <c:pt idx="738">
                  <c:v>7390.0</c:v>
                </c:pt>
                <c:pt idx="739">
                  <c:v>7400.0</c:v>
                </c:pt>
                <c:pt idx="740">
                  <c:v>7410.0</c:v>
                </c:pt>
                <c:pt idx="741">
                  <c:v>7420.0</c:v>
                </c:pt>
                <c:pt idx="742">
                  <c:v>7430.0</c:v>
                </c:pt>
                <c:pt idx="743">
                  <c:v>7440.0</c:v>
                </c:pt>
                <c:pt idx="744">
                  <c:v>7450.0</c:v>
                </c:pt>
                <c:pt idx="745">
                  <c:v>7460.0</c:v>
                </c:pt>
                <c:pt idx="746">
                  <c:v>7470.0</c:v>
                </c:pt>
                <c:pt idx="747">
                  <c:v>7480.0</c:v>
                </c:pt>
                <c:pt idx="748">
                  <c:v>7490.0</c:v>
                </c:pt>
                <c:pt idx="749">
                  <c:v>7500.0</c:v>
                </c:pt>
                <c:pt idx="750">
                  <c:v>7510.0</c:v>
                </c:pt>
                <c:pt idx="751">
                  <c:v>7520.0</c:v>
                </c:pt>
                <c:pt idx="752">
                  <c:v>7530.0</c:v>
                </c:pt>
                <c:pt idx="753">
                  <c:v>7540.0</c:v>
                </c:pt>
                <c:pt idx="754">
                  <c:v>7550.0</c:v>
                </c:pt>
                <c:pt idx="755">
                  <c:v>7560.0</c:v>
                </c:pt>
                <c:pt idx="756">
                  <c:v>7570.0</c:v>
                </c:pt>
                <c:pt idx="757">
                  <c:v>7580.0</c:v>
                </c:pt>
                <c:pt idx="758">
                  <c:v>7590.0</c:v>
                </c:pt>
                <c:pt idx="759">
                  <c:v>7600.0</c:v>
                </c:pt>
                <c:pt idx="760">
                  <c:v>7610.0</c:v>
                </c:pt>
                <c:pt idx="761">
                  <c:v>7620.0</c:v>
                </c:pt>
                <c:pt idx="762">
                  <c:v>7630.0</c:v>
                </c:pt>
                <c:pt idx="763">
                  <c:v>7640.0</c:v>
                </c:pt>
                <c:pt idx="764">
                  <c:v>7650.0</c:v>
                </c:pt>
                <c:pt idx="765">
                  <c:v>7660.0</c:v>
                </c:pt>
                <c:pt idx="766">
                  <c:v>7670.0</c:v>
                </c:pt>
                <c:pt idx="767">
                  <c:v>7680.0</c:v>
                </c:pt>
                <c:pt idx="768">
                  <c:v>7690.0</c:v>
                </c:pt>
                <c:pt idx="769">
                  <c:v>7700.0</c:v>
                </c:pt>
                <c:pt idx="770">
                  <c:v>7710.0</c:v>
                </c:pt>
                <c:pt idx="771">
                  <c:v>7720.0</c:v>
                </c:pt>
                <c:pt idx="772">
                  <c:v>7730.0</c:v>
                </c:pt>
                <c:pt idx="773">
                  <c:v>7740.0</c:v>
                </c:pt>
                <c:pt idx="774">
                  <c:v>7750.0</c:v>
                </c:pt>
                <c:pt idx="775">
                  <c:v>7760.0</c:v>
                </c:pt>
                <c:pt idx="776">
                  <c:v>7770.0</c:v>
                </c:pt>
                <c:pt idx="777">
                  <c:v>7780.0</c:v>
                </c:pt>
                <c:pt idx="778">
                  <c:v>7790.0</c:v>
                </c:pt>
                <c:pt idx="779">
                  <c:v>7800.0</c:v>
                </c:pt>
                <c:pt idx="780">
                  <c:v>7810.0</c:v>
                </c:pt>
                <c:pt idx="781">
                  <c:v>7820.0</c:v>
                </c:pt>
                <c:pt idx="782">
                  <c:v>7830.0</c:v>
                </c:pt>
                <c:pt idx="783">
                  <c:v>7840.0</c:v>
                </c:pt>
                <c:pt idx="784">
                  <c:v>7850.0</c:v>
                </c:pt>
                <c:pt idx="785">
                  <c:v>7860.0</c:v>
                </c:pt>
                <c:pt idx="786">
                  <c:v>7870.0</c:v>
                </c:pt>
                <c:pt idx="787">
                  <c:v>7880.0</c:v>
                </c:pt>
                <c:pt idx="788">
                  <c:v>7890.0</c:v>
                </c:pt>
                <c:pt idx="789">
                  <c:v>7900.0</c:v>
                </c:pt>
                <c:pt idx="790">
                  <c:v>7910.0</c:v>
                </c:pt>
                <c:pt idx="791">
                  <c:v>7920.0</c:v>
                </c:pt>
                <c:pt idx="792">
                  <c:v>7930.0</c:v>
                </c:pt>
                <c:pt idx="793">
                  <c:v>7940.0</c:v>
                </c:pt>
                <c:pt idx="794">
                  <c:v>7950.0</c:v>
                </c:pt>
                <c:pt idx="795">
                  <c:v>7960.0</c:v>
                </c:pt>
                <c:pt idx="796">
                  <c:v>7970.0</c:v>
                </c:pt>
                <c:pt idx="797">
                  <c:v>7980.0</c:v>
                </c:pt>
                <c:pt idx="798">
                  <c:v>7990.0</c:v>
                </c:pt>
                <c:pt idx="799">
                  <c:v>8000.0</c:v>
                </c:pt>
                <c:pt idx="800">
                  <c:v>8010.0</c:v>
                </c:pt>
                <c:pt idx="801">
                  <c:v>8020.0</c:v>
                </c:pt>
                <c:pt idx="802">
                  <c:v>8030.0</c:v>
                </c:pt>
                <c:pt idx="803">
                  <c:v>8040.0</c:v>
                </c:pt>
                <c:pt idx="804">
                  <c:v>8050.0</c:v>
                </c:pt>
                <c:pt idx="805">
                  <c:v>8060.0</c:v>
                </c:pt>
                <c:pt idx="806">
                  <c:v>8070.0</c:v>
                </c:pt>
                <c:pt idx="807">
                  <c:v>8080.0</c:v>
                </c:pt>
                <c:pt idx="808">
                  <c:v>8090.0</c:v>
                </c:pt>
                <c:pt idx="809">
                  <c:v>8100.0</c:v>
                </c:pt>
                <c:pt idx="810">
                  <c:v>8110.0</c:v>
                </c:pt>
                <c:pt idx="811">
                  <c:v>8120.0</c:v>
                </c:pt>
                <c:pt idx="812">
                  <c:v>8130.0</c:v>
                </c:pt>
                <c:pt idx="813">
                  <c:v>8140.0</c:v>
                </c:pt>
                <c:pt idx="814">
                  <c:v>8150.0</c:v>
                </c:pt>
                <c:pt idx="815">
                  <c:v>8160.0</c:v>
                </c:pt>
                <c:pt idx="816">
                  <c:v>8170.0</c:v>
                </c:pt>
                <c:pt idx="817">
                  <c:v>8180.0</c:v>
                </c:pt>
                <c:pt idx="818">
                  <c:v>8190.0</c:v>
                </c:pt>
                <c:pt idx="819">
                  <c:v>8200.0</c:v>
                </c:pt>
                <c:pt idx="820">
                  <c:v>8210.0</c:v>
                </c:pt>
                <c:pt idx="821">
                  <c:v>8220.0</c:v>
                </c:pt>
                <c:pt idx="822">
                  <c:v>8230.0</c:v>
                </c:pt>
                <c:pt idx="823">
                  <c:v>8240.0</c:v>
                </c:pt>
                <c:pt idx="824">
                  <c:v>8250.0</c:v>
                </c:pt>
                <c:pt idx="825">
                  <c:v>8260.0</c:v>
                </c:pt>
                <c:pt idx="826">
                  <c:v>8270.0</c:v>
                </c:pt>
                <c:pt idx="827">
                  <c:v>8280.0</c:v>
                </c:pt>
                <c:pt idx="828">
                  <c:v>8290.0</c:v>
                </c:pt>
                <c:pt idx="829">
                  <c:v>8300.0</c:v>
                </c:pt>
                <c:pt idx="830">
                  <c:v>8310.0</c:v>
                </c:pt>
                <c:pt idx="831">
                  <c:v>8320.0</c:v>
                </c:pt>
                <c:pt idx="832">
                  <c:v>8330.0</c:v>
                </c:pt>
                <c:pt idx="833">
                  <c:v>8340.0</c:v>
                </c:pt>
                <c:pt idx="834">
                  <c:v>8350.0</c:v>
                </c:pt>
                <c:pt idx="835">
                  <c:v>8360.0</c:v>
                </c:pt>
                <c:pt idx="836">
                  <c:v>8370.0</c:v>
                </c:pt>
                <c:pt idx="837">
                  <c:v>8380.0</c:v>
                </c:pt>
                <c:pt idx="838">
                  <c:v>8390.0</c:v>
                </c:pt>
                <c:pt idx="839">
                  <c:v>8400.0</c:v>
                </c:pt>
                <c:pt idx="840">
                  <c:v>8410.0</c:v>
                </c:pt>
                <c:pt idx="841">
                  <c:v>8420.0</c:v>
                </c:pt>
                <c:pt idx="842">
                  <c:v>8430.0</c:v>
                </c:pt>
                <c:pt idx="843">
                  <c:v>8440.0</c:v>
                </c:pt>
                <c:pt idx="844">
                  <c:v>8450.0</c:v>
                </c:pt>
                <c:pt idx="845">
                  <c:v>8460.0</c:v>
                </c:pt>
                <c:pt idx="846">
                  <c:v>8470.0</c:v>
                </c:pt>
                <c:pt idx="847">
                  <c:v>8480.0</c:v>
                </c:pt>
                <c:pt idx="848">
                  <c:v>8490.0</c:v>
                </c:pt>
                <c:pt idx="849">
                  <c:v>8500.0</c:v>
                </c:pt>
                <c:pt idx="850">
                  <c:v>8510.0</c:v>
                </c:pt>
                <c:pt idx="851">
                  <c:v>8520.0</c:v>
                </c:pt>
                <c:pt idx="852">
                  <c:v>8530.0</c:v>
                </c:pt>
                <c:pt idx="853">
                  <c:v>8540.0</c:v>
                </c:pt>
                <c:pt idx="854">
                  <c:v>8550.0</c:v>
                </c:pt>
                <c:pt idx="855">
                  <c:v>8560.0</c:v>
                </c:pt>
                <c:pt idx="856">
                  <c:v>8570.0</c:v>
                </c:pt>
                <c:pt idx="857">
                  <c:v>8580.0</c:v>
                </c:pt>
                <c:pt idx="858">
                  <c:v>8590.0</c:v>
                </c:pt>
                <c:pt idx="859">
                  <c:v>8600.0</c:v>
                </c:pt>
                <c:pt idx="860">
                  <c:v>8610.0</c:v>
                </c:pt>
                <c:pt idx="861">
                  <c:v>8620.0</c:v>
                </c:pt>
                <c:pt idx="862">
                  <c:v>8630.0</c:v>
                </c:pt>
                <c:pt idx="863">
                  <c:v>8640.0</c:v>
                </c:pt>
                <c:pt idx="864">
                  <c:v>8650.0</c:v>
                </c:pt>
                <c:pt idx="865">
                  <c:v>8660.0</c:v>
                </c:pt>
                <c:pt idx="866">
                  <c:v>8670.0</c:v>
                </c:pt>
                <c:pt idx="867">
                  <c:v>8680.0</c:v>
                </c:pt>
                <c:pt idx="868">
                  <c:v>8690.0</c:v>
                </c:pt>
                <c:pt idx="869">
                  <c:v>8700.0</c:v>
                </c:pt>
                <c:pt idx="870">
                  <c:v>8710.0</c:v>
                </c:pt>
                <c:pt idx="871">
                  <c:v>8720.0</c:v>
                </c:pt>
                <c:pt idx="872">
                  <c:v>8730.0</c:v>
                </c:pt>
                <c:pt idx="873">
                  <c:v>8740.0</c:v>
                </c:pt>
                <c:pt idx="874">
                  <c:v>8750.0</c:v>
                </c:pt>
                <c:pt idx="875">
                  <c:v>8760.0</c:v>
                </c:pt>
                <c:pt idx="876">
                  <c:v>8770.0</c:v>
                </c:pt>
                <c:pt idx="877">
                  <c:v>8780.0</c:v>
                </c:pt>
                <c:pt idx="878">
                  <c:v>8790.0</c:v>
                </c:pt>
                <c:pt idx="879">
                  <c:v>8800.0</c:v>
                </c:pt>
                <c:pt idx="880">
                  <c:v>8810.0</c:v>
                </c:pt>
                <c:pt idx="881">
                  <c:v>8820.0</c:v>
                </c:pt>
                <c:pt idx="882">
                  <c:v>8830.0</c:v>
                </c:pt>
                <c:pt idx="883">
                  <c:v>8840.0</c:v>
                </c:pt>
                <c:pt idx="884">
                  <c:v>8850.0</c:v>
                </c:pt>
                <c:pt idx="885">
                  <c:v>8860.0</c:v>
                </c:pt>
                <c:pt idx="886">
                  <c:v>8870.0</c:v>
                </c:pt>
                <c:pt idx="887">
                  <c:v>8880.0</c:v>
                </c:pt>
                <c:pt idx="888">
                  <c:v>8890.0</c:v>
                </c:pt>
                <c:pt idx="889">
                  <c:v>8900.0</c:v>
                </c:pt>
                <c:pt idx="890">
                  <c:v>8910.0</c:v>
                </c:pt>
                <c:pt idx="891">
                  <c:v>8920.0</c:v>
                </c:pt>
                <c:pt idx="892">
                  <c:v>8930.0</c:v>
                </c:pt>
                <c:pt idx="893">
                  <c:v>8940.0</c:v>
                </c:pt>
                <c:pt idx="894">
                  <c:v>8950.0</c:v>
                </c:pt>
                <c:pt idx="895">
                  <c:v>8960.0</c:v>
                </c:pt>
                <c:pt idx="896">
                  <c:v>8970.0</c:v>
                </c:pt>
                <c:pt idx="897">
                  <c:v>8980.0</c:v>
                </c:pt>
                <c:pt idx="898">
                  <c:v>8990.0</c:v>
                </c:pt>
                <c:pt idx="899">
                  <c:v>9000.0</c:v>
                </c:pt>
                <c:pt idx="900">
                  <c:v>9010.0</c:v>
                </c:pt>
                <c:pt idx="901">
                  <c:v>9020.0</c:v>
                </c:pt>
                <c:pt idx="902">
                  <c:v>9030.0</c:v>
                </c:pt>
                <c:pt idx="903">
                  <c:v>9040.0</c:v>
                </c:pt>
                <c:pt idx="904">
                  <c:v>9050.0</c:v>
                </c:pt>
                <c:pt idx="905">
                  <c:v>9060.0</c:v>
                </c:pt>
                <c:pt idx="906">
                  <c:v>9070.0</c:v>
                </c:pt>
                <c:pt idx="907">
                  <c:v>9080.0</c:v>
                </c:pt>
                <c:pt idx="908">
                  <c:v>9090.0</c:v>
                </c:pt>
                <c:pt idx="909">
                  <c:v>9100.0</c:v>
                </c:pt>
                <c:pt idx="910">
                  <c:v>9110.0</c:v>
                </c:pt>
                <c:pt idx="911">
                  <c:v>9120.0</c:v>
                </c:pt>
                <c:pt idx="912">
                  <c:v>9130.0</c:v>
                </c:pt>
                <c:pt idx="913">
                  <c:v>9140.0</c:v>
                </c:pt>
                <c:pt idx="914">
                  <c:v>9150.0</c:v>
                </c:pt>
                <c:pt idx="915">
                  <c:v>9160.0</c:v>
                </c:pt>
                <c:pt idx="916">
                  <c:v>9170.0</c:v>
                </c:pt>
                <c:pt idx="917">
                  <c:v>9180.0</c:v>
                </c:pt>
                <c:pt idx="918">
                  <c:v>9190.0</c:v>
                </c:pt>
                <c:pt idx="919">
                  <c:v>9200.0</c:v>
                </c:pt>
                <c:pt idx="920">
                  <c:v>9210.0</c:v>
                </c:pt>
                <c:pt idx="921">
                  <c:v>9220.0</c:v>
                </c:pt>
                <c:pt idx="922">
                  <c:v>9230.0</c:v>
                </c:pt>
                <c:pt idx="923">
                  <c:v>9240.0</c:v>
                </c:pt>
                <c:pt idx="924">
                  <c:v>9250.0</c:v>
                </c:pt>
                <c:pt idx="925">
                  <c:v>9260.0</c:v>
                </c:pt>
                <c:pt idx="926">
                  <c:v>9270.0</c:v>
                </c:pt>
                <c:pt idx="927">
                  <c:v>9280.0</c:v>
                </c:pt>
                <c:pt idx="928">
                  <c:v>9290.0</c:v>
                </c:pt>
                <c:pt idx="929">
                  <c:v>9300.0</c:v>
                </c:pt>
                <c:pt idx="930">
                  <c:v>9310.0</c:v>
                </c:pt>
                <c:pt idx="931">
                  <c:v>9320.0</c:v>
                </c:pt>
                <c:pt idx="932">
                  <c:v>9330.0</c:v>
                </c:pt>
                <c:pt idx="933">
                  <c:v>9340.0</c:v>
                </c:pt>
                <c:pt idx="934">
                  <c:v>9350.0</c:v>
                </c:pt>
                <c:pt idx="935">
                  <c:v>9360.0</c:v>
                </c:pt>
                <c:pt idx="936">
                  <c:v>9370.0</c:v>
                </c:pt>
                <c:pt idx="937">
                  <c:v>9380.0</c:v>
                </c:pt>
                <c:pt idx="938">
                  <c:v>9390.0</c:v>
                </c:pt>
                <c:pt idx="939">
                  <c:v>9400.0</c:v>
                </c:pt>
                <c:pt idx="940">
                  <c:v>9410.0</c:v>
                </c:pt>
                <c:pt idx="941">
                  <c:v>9420.0</c:v>
                </c:pt>
                <c:pt idx="942">
                  <c:v>9430.0</c:v>
                </c:pt>
                <c:pt idx="943">
                  <c:v>9440.0</c:v>
                </c:pt>
                <c:pt idx="944">
                  <c:v>9450.0</c:v>
                </c:pt>
                <c:pt idx="945">
                  <c:v>9460.0</c:v>
                </c:pt>
                <c:pt idx="946">
                  <c:v>9470.0</c:v>
                </c:pt>
                <c:pt idx="947">
                  <c:v>9480.0</c:v>
                </c:pt>
                <c:pt idx="948">
                  <c:v>9490.0</c:v>
                </c:pt>
                <c:pt idx="949">
                  <c:v>9500.0</c:v>
                </c:pt>
                <c:pt idx="950">
                  <c:v>9510.0</c:v>
                </c:pt>
                <c:pt idx="951">
                  <c:v>9520.0</c:v>
                </c:pt>
                <c:pt idx="952">
                  <c:v>9530.0</c:v>
                </c:pt>
                <c:pt idx="953">
                  <c:v>9540.0</c:v>
                </c:pt>
                <c:pt idx="954">
                  <c:v>9550.0</c:v>
                </c:pt>
                <c:pt idx="955">
                  <c:v>9560.0</c:v>
                </c:pt>
                <c:pt idx="956">
                  <c:v>9570.0</c:v>
                </c:pt>
                <c:pt idx="957">
                  <c:v>9580.0</c:v>
                </c:pt>
                <c:pt idx="958">
                  <c:v>9590.0</c:v>
                </c:pt>
                <c:pt idx="959">
                  <c:v>9600.0</c:v>
                </c:pt>
                <c:pt idx="960">
                  <c:v>9610.0</c:v>
                </c:pt>
                <c:pt idx="961">
                  <c:v>9620.0</c:v>
                </c:pt>
                <c:pt idx="962">
                  <c:v>9630.0</c:v>
                </c:pt>
                <c:pt idx="963">
                  <c:v>9640.0</c:v>
                </c:pt>
                <c:pt idx="964">
                  <c:v>9650.0</c:v>
                </c:pt>
                <c:pt idx="965">
                  <c:v>9660.0</c:v>
                </c:pt>
                <c:pt idx="966">
                  <c:v>9670.0</c:v>
                </c:pt>
                <c:pt idx="967">
                  <c:v>9680.0</c:v>
                </c:pt>
                <c:pt idx="968">
                  <c:v>9690.0</c:v>
                </c:pt>
                <c:pt idx="969">
                  <c:v>9700.0</c:v>
                </c:pt>
                <c:pt idx="970">
                  <c:v>9710.0</c:v>
                </c:pt>
                <c:pt idx="971">
                  <c:v>9720.0</c:v>
                </c:pt>
                <c:pt idx="972">
                  <c:v>9730.0</c:v>
                </c:pt>
                <c:pt idx="973">
                  <c:v>9740.0</c:v>
                </c:pt>
                <c:pt idx="974">
                  <c:v>9750.0</c:v>
                </c:pt>
                <c:pt idx="975">
                  <c:v>9760.0</c:v>
                </c:pt>
                <c:pt idx="976">
                  <c:v>9770.0</c:v>
                </c:pt>
                <c:pt idx="977">
                  <c:v>9780.0</c:v>
                </c:pt>
                <c:pt idx="978">
                  <c:v>9790.0</c:v>
                </c:pt>
                <c:pt idx="979">
                  <c:v>9800.0</c:v>
                </c:pt>
                <c:pt idx="980">
                  <c:v>9810.0</c:v>
                </c:pt>
                <c:pt idx="981">
                  <c:v>9820.0</c:v>
                </c:pt>
                <c:pt idx="982">
                  <c:v>9830.0</c:v>
                </c:pt>
                <c:pt idx="983">
                  <c:v>9840.0</c:v>
                </c:pt>
                <c:pt idx="984">
                  <c:v>9850.0</c:v>
                </c:pt>
                <c:pt idx="985">
                  <c:v>9860.0</c:v>
                </c:pt>
                <c:pt idx="986">
                  <c:v>9870.0</c:v>
                </c:pt>
                <c:pt idx="987">
                  <c:v>9880.0</c:v>
                </c:pt>
                <c:pt idx="988">
                  <c:v>9890.0</c:v>
                </c:pt>
                <c:pt idx="989">
                  <c:v>9900.0</c:v>
                </c:pt>
                <c:pt idx="990">
                  <c:v>9910.0</c:v>
                </c:pt>
                <c:pt idx="991">
                  <c:v>9920.0</c:v>
                </c:pt>
                <c:pt idx="992">
                  <c:v>9930.0</c:v>
                </c:pt>
                <c:pt idx="993">
                  <c:v>9940.0</c:v>
                </c:pt>
                <c:pt idx="994">
                  <c:v>9950.0</c:v>
                </c:pt>
                <c:pt idx="995">
                  <c:v>9960.0</c:v>
                </c:pt>
                <c:pt idx="996">
                  <c:v>9970.0</c:v>
                </c:pt>
                <c:pt idx="997">
                  <c:v>9980.0</c:v>
                </c:pt>
                <c:pt idx="998">
                  <c:v>9990.0</c:v>
                </c:pt>
                <c:pt idx="999">
                  <c:v>10000.0</c:v>
                </c:pt>
                <c:pt idx="1000">
                  <c:v>10010.0</c:v>
                </c:pt>
                <c:pt idx="1001">
                  <c:v>10020.0</c:v>
                </c:pt>
                <c:pt idx="1002">
                  <c:v>10030.0</c:v>
                </c:pt>
                <c:pt idx="1003">
                  <c:v>10040.0</c:v>
                </c:pt>
                <c:pt idx="1004">
                  <c:v>10050.0</c:v>
                </c:pt>
                <c:pt idx="1005">
                  <c:v>10060.0</c:v>
                </c:pt>
                <c:pt idx="1006">
                  <c:v>10070.0</c:v>
                </c:pt>
                <c:pt idx="1007">
                  <c:v>10080.0</c:v>
                </c:pt>
                <c:pt idx="1008">
                  <c:v>10090.0</c:v>
                </c:pt>
                <c:pt idx="1009">
                  <c:v>10100.0</c:v>
                </c:pt>
                <c:pt idx="1010">
                  <c:v>10110.0</c:v>
                </c:pt>
                <c:pt idx="1011">
                  <c:v>10120.0</c:v>
                </c:pt>
                <c:pt idx="1012">
                  <c:v>10130.0</c:v>
                </c:pt>
                <c:pt idx="1013">
                  <c:v>10140.0</c:v>
                </c:pt>
                <c:pt idx="1014">
                  <c:v>10150.0</c:v>
                </c:pt>
                <c:pt idx="1015">
                  <c:v>10160.0</c:v>
                </c:pt>
                <c:pt idx="1016">
                  <c:v>10170.0</c:v>
                </c:pt>
                <c:pt idx="1017">
                  <c:v>10180.0</c:v>
                </c:pt>
                <c:pt idx="1018">
                  <c:v>10190.0</c:v>
                </c:pt>
                <c:pt idx="1019">
                  <c:v>10200.0</c:v>
                </c:pt>
                <c:pt idx="1020">
                  <c:v>10210.0</c:v>
                </c:pt>
                <c:pt idx="1021">
                  <c:v>10220.0</c:v>
                </c:pt>
                <c:pt idx="1022">
                  <c:v>10230.0</c:v>
                </c:pt>
                <c:pt idx="1023">
                  <c:v>10240.0</c:v>
                </c:pt>
                <c:pt idx="1024">
                  <c:v>10250.0</c:v>
                </c:pt>
                <c:pt idx="1025">
                  <c:v>10260.0</c:v>
                </c:pt>
                <c:pt idx="1026">
                  <c:v>10270.0</c:v>
                </c:pt>
                <c:pt idx="1027">
                  <c:v>10280.0</c:v>
                </c:pt>
                <c:pt idx="1028">
                  <c:v>10290.0</c:v>
                </c:pt>
                <c:pt idx="1029">
                  <c:v>10300.0</c:v>
                </c:pt>
                <c:pt idx="1030">
                  <c:v>10310.0</c:v>
                </c:pt>
                <c:pt idx="1031">
                  <c:v>10320.0</c:v>
                </c:pt>
                <c:pt idx="1032">
                  <c:v>10330.0</c:v>
                </c:pt>
                <c:pt idx="1033">
                  <c:v>10340.0</c:v>
                </c:pt>
                <c:pt idx="1034">
                  <c:v>10350.0</c:v>
                </c:pt>
                <c:pt idx="1035">
                  <c:v>10360.0</c:v>
                </c:pt>
                <c:pt idx="1036">
                  <c:v>10370.0</c:v>
                </c:pt>
                <c:pt idx="1037">
                  <c:v>10380.0</c:v>
                </c:pt>
                <c:pt idx="1038">
                  <c:v>10390.0</c:v>
                </c:pt>
                <c:pt idx="1039">
                  <c:v>10400.0</c:v>
                </c:pt>
                <c:pt idx="1040">
                  <c:v>10410.0</c:v>
                </c:pt>
                <c:pt idx="1041">
                  <c:v>10420.0</c:v>
                </c:pt>
                <c:pt idx="1042">
                  <c:v>10430.0</c:v>
                </c:pt>
                <c:pt idx="1043">
                  <c:v>10440.0</c:v>
                </c:pt>
                <c:pt idx="1044">
                  <c:v>10450.0</c:v>
                </c:pt>
                <c:pt idx="1045">
                  <c:v>10460.0</c:v>
                </c:pt>
                <c:pt idx="1046">
                  <c:v>10470.0</c:v>
                </c:pt>
                <c:pt idx="1047">
                  <c:v>10480.0</c:v>
                </c:pt>
                <c:pt idx="1048">
                  <c:v>10490.0</c:v>
                </c:pt>
                <c:pt idx="1049">
                  <c:v>10500.0</c:v>
                </c:pt>
                <c:pt idx="1050">
                  <c:v>10510.0</c:v>
                </c:pt>
                <c:pt idx="1051">
                  <c:v>10520.0</c:v>
                </c:pt>
                <c:pt idx="1052">
                  <c:v>10530.0</c:v>
                </c:pt>
                <c:pt idx="1053">
                  <c:v>10540.0</c:v>
                </c:pt>
                <c:pt idx="1054">
                  <c:v>10550.0</c:v>
                </c:pt>
                <c:pt idx="1055">
                  <c:v>10560.0</c:v>
                </c:pt>
                <c:pt idx="1056">
                  <c:v>10570.0</c:v>
                </c:pt>
                <c:pt idx="1057">
                  <c:v>10580.0</c:v>
                </c:pt>
                <c:pt idx="1058">
                  <c:v>10590.0</c:v>
                </c:pt>
                <c:pt idx="1059">
                  <c:v>10600.0</c:v>
                </c:pt>
                <c:pt idx="1060">
                  <c:v>10610.0</c:v>
                </c:pt>
                <c:pt idx="1061">
                  <c:v>10620.0</c:v>
                </c:pt>
                <c:pt idx="1062">
                  <c:v>10630.0</c:v>
                </c:pt>
                <c:pt idx="1063">
                  <c:v>10640.0</c:v>
                </c:pt>
                <c:pt idx="1064">
                  <c:v>10650.0</c:v>
                </c:pt>
                <c:pt idx="1065">
                  <c:v>10660.0</c:v>
                </c:pt>
                <c:pt idx="1066">
                  <c:v>10670.0</c:v>
                </c:pt>
                <c:pt idx="1067">
                  <c:v>10680.0</c:v>
                </c:pt>
                <c:pt idx="1068">
                  <c:v>10690.0</c:v>
                </c:pt>
                <c:pt idx="1069">
                  <c:v>10700.0</c:v>
                </c:pt>
                <c:pt idx="1070">
                  <c:v>10710.0</c:v>
                </c:pt>
                <c:pt idx="1071">
                  <c:v>10720.0</c:v>
                </c:pt>
                <c:pt idx="1072">
                  <c:v>10730.0</c:v>
                </c:pt>
                <c:pt idx="1073">
                  <c:v>10740.0</c:v>
                </c:pt>
                <c:pt idx="1074">
                  <c:v>10750.0</c:v>
                </c:pt>
                <c:pt idx="1075">
                  <c:v>10760.0</c:v>
                </c:pt>
                <c:pt idx="1076">
                  <c:v>10770.0</c:v>
                </c:pt>
                <c:pt idx="1077">
                  <c:v>10780.0</c:v>
                </c:pt>
                <c:pt idx="1078">
                  <c:v>10790.0</c:v>
                </c:pt>
                <c:pt idx="1079">
                  <c:v>10800.0</c:v>
                </c:pt>
                <c:pt idx="1080">
                  <c:v>10810.0</c:v>
                </c:pt>
                <c:pt idx="1081">
                  <c:v>10820.0</c:v>
                </c:pt>
                <c:pt idx="1082">
                  <c:v>10830.0</c:v>
                </c:pt>
                <c:pt idx="1083">
                  <c:v>10840.0</c:v>
                </c:pt>
                <c:pt idx="1084">
                  <c:v>10850.0</c:v>
                </c:pt>
                <c:pt idx="1085">
                  <c:v>10860.0</c:v>
                </c:pt>
                <c:pt idx="1086">
                  <c:v>10870.0</c:v>
                </c:pt>
                <c:pt idx="1087">
                  <c:v>10880.0</c:v>
                </c:pt>
                <c:pt idx="1088">
                  <c:v>10890.0</c:v>
                </c:pt>
                <c:pt idx="1089">
                  <c:v>10900.0</c:v>
                </c:pt>
                <c:pt idx="1090">
                  <c:v>10910.0</c:v>
                </c:pt>
                <c:pt idx="1091">
                  <c:v>10920.0</c:v>
                </c:pt>
                <c:pt idx="1092">
                  <c:v>10930.0</c:v>
                </c:pt>
                <c:pt idx="1093">
                  <c:v>10940.0</c:v>
                </c:pt>
                <c:pt idx="1094">
                  <c:v>10950.0</c:v>
                </c:pt>
                <c:pt idx="1095">
                  <c:v>10960.0</c:v>
                </c:pt>
                <c:pt idx="1096">
                  <c:v>10970.0</c:v>
                </c:pt>
                <c:pt idx="1097">
                  <c:v>10980.0</c:v>
                </c:pt>
                <c:pt idx="1098">
                  <c:v>10990.0</c:v>
                </c:pt>
                <c:pt idx="1099">
                  <c:v>11000.0</c:v>
                </c:pt>
                <c:pt idx="1100">
                  <c:v>11010.0</c:v>
                </c:pt>
                <c:pt idx="1101">
                  <c:v>11020.0</c:v>
                </c:pt>
                <c:pt idx="1102">
                  <c:v>11030.0</c:v>
                </c:pt>
                <c:pt idx="1103">
                  <c:v>11040.0</c:v>
                </c:pt>
                <c:pt idx="1104">
                  <c:v>11050.0</c:v>
                </c:pt>
                <c:pt idx="1105">
                  <c:v>11060.0</c:v>
                </c:pt>
                <c:pt idx="1106">
                  <c:v>11070.0</c:v>
                </c:pt>
                <c:pt idx="1107">
                  <c:v>11080.0</c:v>
                </c:pt>
                <c:pt idx="1108">
                  <c:v>11090.0</c:v>
                </c:pt>
                <c:pt idx="1109">
                  <c:v>11100.0</c:v>
                </c:pt>
                <c:pt idx="1110">
                  <c:v>11110.0</c:v>
                </c:pt>
                <c:pt idx="1111">
                  <c:v>11120.0</c:v>
                </c:pt>
                <c:pt idx="1112">
                  <c:v>11130.0</c:v>
                </c:pt>
                <c:pt idx="1113">
                  <c:v>11140.0</c:v>
                </c:pt>
                <c:pt idx="1114">
                  <c:v>11150.0</c:v>
                </c:pt>
                <c:pt idx="1115">
                  <c:v>11160.0</c:v>
                </c:pt>
                <c:pt idx="1116">
                  <c:v>11170.0</c:v>
                </c:pt>
                <c:pt idx="1117">
                  <c:v>11180.0</c:v>
                </c:pt>
                <c:pt idx="1118">
                  <c:v>11190.0</c:v>
                </c:pt>
                <c:pt idx="1119">
                  <c:v>11200.0</c:v>
                </c:pt>
                <c:pt idx="1120">
                  <c:v>11210.0</c:v>
                </c:pt>
                <c:pt idx="1121">
                  <c:v>11220.0</c:v>
                </c:pt>
                <c:pt idx="1122">
                  <c:v>11230.0</c:v>
                </c:pt>
                <c:pt idx="1123">
                  <c:v>11240.0</c:v>
                </c:pt>
                <c:pt idx="1124">
                  <c:v>11250.0</c:v>
                </c:pt>
                <c:pt idx="1125">
                  <c:v>11260.0</c:v>
                </c:pt>
                <c:pt idx="1126">
                  <c:v>11270.0</c:v>
                </c:pt>
                <c:pt idx="1127">
                  <c:v>11280.0</c:v>
                </c:pt>
                <c:pt idx="1128">
                  <c:v>11290.0</c:v>
                </c:pt>
                <c:pt idx="1129">
                  <c:v>11300.0</c:v>
                </c:pt>
                <c:pt idx="1130">
                  <c:v>11310.0</c:v>
                </c:pt>
                <c:pt idx="1131">
                  <c:v>11320.0</c:v>
                </c:pt>
                <c:pt idx="1132">
                  <c:v>11330.0</c:v>
                </c:pt>
                <c:pt idx="1133">
                  <c:v>11340.0</c:v>
                </c:pt>
                <c:pt idx="1134">
                  <c:v>11350.0</c:v>
                </c:pt>
                <c:pt idx="1135">
                  <c:v>11360.0</c:v>
                </c:pt>
                <c:pt idx="1136">
                  <c:v>11370.0</c:v>
                </c:pt>
                <c:pt idx="1137">
                  <c:v>11380.0</c:v>
                </c:pt>
                <c:pt idx="1138">
                  <c:v>11390.0</c:v>
                </c:pt>
                <c:pt idx="1139">
                  <c:v>11400.0</c:v>
                </c:pt>
                <c:pt idx="1140">
                  <c:v>11410.0</c:v>
                </c:pt>
                <c:pt idx="1141">
                  <c:v>11420.0</c:v>
                </c:pt>
                <c:pt idx="1142">
                  <c:v>11430.0</c:v>
                </c:pt>
                <c:pt idx="1143">
                  <c:v>11440.0</c:v>
                </c:pt>
                <c:pt idx="1144">
                  <c:v>11450.0</c:v>
                </c:pt>
                <c:pt idx="1145">
                  <c:v>11460.0</c:v>
                </c:pt>
                <c:pt idx="1146">
                  <c:v>11470.0</c:v>
                </c:pt>
                <c:pt idx="1147">
                  <c:v>11480.0</c:v>
                </c:pt>
                <c:pt idx="1148">
                  <c:v>11490.0</c:v>
                </c:pt>
                <c:pt idx="1149">
                  <c:v>11500.0</c:v>
                </c:pt>
                <c:pt idx="1150">
                  <c:v>11510.0</c:v>
                </c:pt>
                <c:pt idx="1151">
                  <c:v>11520.0</c:v>
                </c:pt>
                <c:pt idx="1152">
                  <c:v>11530.0</c:v>
                </c:pt>
                <c:pt idx="1153">
                  <c:v>11540.0</c:v>
                </c:pt>
                <c:pt idx="1154">
                  <c:v>11550.0</c:v>
                </c:pt>
                <c:pt idx="1155">
                  <c:v>11560.0</c:v>
                </c:pt>
                <c:pt idx="1156">
                  <c:v>11570.0</c:v>
                </c:pt>
                <c:pt idx="1157">
                  <c:v>11580.0</c:v>
                </c:pt>
                <c:pt idx="1158">
                  <c:v>11590.0</c:v>
                </c:pt>
                <c:pt idx="1159">
                  <c:v>11600.0</c:v>
                </c:pt>
                <c:pt idx="1160">
                  <c:v>11610.0</c:v>
                </c:pt>
                <c:pt idx="1161">
                  <c:v>11620.0</c:v>
                </c:pt>
                <c:pt idx="1162">
                  <c:v>11630.0</c:v>
                </c:pt>
                <c:pt idx="1163">
                  <c:v>11640.0</c:v>
                </c:pt>
                <c:pt idx="1164">
                  <c:v>11650.0</c:v>
                </c:pt>
                <c:pt idx="1165">
                  <c:v>11660.0</c:v>
                </c:pt>
                <c:pt idx="1166">
                  <c:v>11670.0</c:v>
                </c:pt>
                <c:pt idx="1167">
                  <c:v>11680.0</c:v>
                </c:pt>
                <c:pt idx="1168">
                  <c:v>11690.0</c:v>
                </c:pt>
                <c:pt idx="1169">
                  <c:v>11700.0</c:v>
                </c:pt>
                <c:pt idx="1170">
                  <c:v>11710.0</c:v>
                </c:pt>
                <c:pt idx="1171">
                  <c:v>11720.0</c:v>
                </c:pt>
                <c:pt idx="1172">
                  <c:v>11730.0</c:v>
                </c:pt>
                <c:pt idx="1173">
                  <c:v>11740.0</c:v>
                </c:pt>
                <c:pt idx="1174">
                  <c:v>11750.0</c:v>
                </c:pt>
                <c:pt idx="1175">
                  <c:v>11760.0</c:v>
                </c:pt>
                <c:pt idx="1176">
                  <c:v>11770.0</c:v>
                </c:pt>
                <c:pt idx="1177">
                  <c:v>11780.0</c:v>
                </c:pt>
                <c:pt idx="1178">
                  <c:v>11790.0</c:v>
                </c:pt>
                <c:pt idx="1179">
                  <c:v>11800.0</c:v>
                </c:pt>
                <c:pt idx="1180">
                  <c:v>11810.0</c:v>
                </c:pt>
                <c:pt idx="1181">
                  <c:v>11820.0</c:v>
                </c:pt>
                <c:pt idx="1182">
                  <c:v>11830.0</c:v>
                </c:pt>
                <c:pt idx="1183">
                  <c:v>11840.0</c:v>
                </c:pt>
                <c:pt idx="1184">
                  <c:v>11850.0</c:v>
                </c:pt>
                <c:pt idx="1185">
                  <c:v>11860.0</c:v>
                </c:pt>
                <c:pt idx="1186">
                  <c:v>11870.0</c:v>
                </c:pt>
                <c:pt idx="1187">
                  <c:v>11880.0</c:v>
                </c:pt>
                <c:pt idx="1188">
                  <c:v>11890.0</c:v>
                </c:pt>
                <c:pt idx="1189">
                  <c:v>11900.0</c:v>
                </c:pt>
                <c:pt idx="1190">
                  <c:v>11910.0</c:v>
                </c:pt>
                <c:pt idx="1191">
                  <c:v>11920.0</c:v>
                </c:pt>
                <c:pt idx="1192">
                  <c:v>11930.0</c:v>
                </c:pt>
                <c:pt idx="1193">
                  <c:v>11940.0</c:v>
                </c:pt>
                <c:pt idx="1194">
                  <c:v>11950.0</c:v>
                </c:pt>
                <c:pt idx="1195">
                  <c:v>11960.0</c:v>
                </c:pt>
                <c:pt idx="1196">
                  <c:v>11970.0</c:v>
                </c:pt>
                <c:pt idx="1197">
                  <c:v>11980.0</c:v>
                </c:pt>
                <c:pt idx="1198">
                  <c:v>11990.0</c:v>
                </c:pt>
                <c:pt idx="1199">
                  <c:v>12000.0</c:v>
                </c:pt>
                <c:pt idx="1200">
                  <c:v>12010.0</c:v>
                </c:pt>
                <c:pt idx="1201">
                  <c:v>12020.0</c:v>
                </c:pt>
                <c:pt idx="1202">
                  <c:v>12030.0</c:v>
                </c:pt>
                <c:pt idx="1203">
                  <c:v>12040.0</c:v>
                </c:pt>
                <c:pt idx="1204">
                  <c:v>12050.0</c:v>
                </c:pt>
                <c:pt idx="1205">
                  <c:v>12060.0</c:v>
                </c:pt>
                <c:pt idx="1206">
                  <c:v>12070.0</c:v>
                </c:pt>
                <c:pt idx="1207">
                  <c:v>12080.0</c:v>
                </c:pt>
                <c:pt idx="1208">
                  <c:v>12090.0</c:v>
                </c:pt>
                <c:pt idx="1209">
                  <c:v>12100.0</c:v>
                </c:pt>
                <c:pt idx="1210">
                  <c:v>12110.0</c:v>
                </c:pt>
                <c:pt idx="1211">
                  <c:v>12120.0</c:v>
                </c:pt>
                <c:pt idx="1212">
                  <c:v>12130.0</c:v>
                </c:pt>
                <c:pt idx="1213">
                  <c:v>12140.0</c:v>
                </c:pt>
                <c:pt idx="1214">
                  <c:v>12150.0</c:v>
                </c:pt>
                <c:pt idx="1215">
                  <c:v>12160.0</c:v>
                </c:pt>
                <c:pt idx="1216">
                  <c:v>12170.0</c:v>
                </c:pt>
                <c:pt idx="1217">
                  <c:v>12180.0</c:v>
                </c:pt>
                <c:pt idx="1218">
                  <c:v>12190.0</c:v>
                </c:pt>
                <c:pt idx="1219">
                  <c:v>12200.0</c:v>
                </c:pt>
                <c:pt idx="1220">
                  <c:v>12210.0</c:v>
                </c:pt>
                <c:pt idx="1221">
                  <c:v>12220.0</c:v>
                </c:pt>
                <c:pt idx="1222">
                  <c:v>12230.0</c:v>
                </c:pt>
                <c:pt idx="1223">
                  <c:v>12240.0</c:v>
                </c:pt>
                <c:pt idx="1224">
                  <c:v>12250.0</c:v>
                </c:pt>
                <c:pt idx="1225">
                  <c:v>12260.0</c:v>
                </c:pt>
                <c:pt idx="1226">
                  <c:v>12270.0</c:v>
                </c:pt>
                <c:pt idx="1227">
                  <c:v>12280.0</c:v>
                </c:pt>
                <c:pt idx="1228">
                  <c:v>12290.0</c:v>
                </c:pt>
                <c:pt idx="1229">
                  <c:v>12300.0</c:v>
                </c:pt>
                <c:pt idx="1230">
                  <c:v>12310.0</c:v>
                </c:pt>
                <c:pt idx="1231">
                  <c:v>12320.0</c:v>
                </c:pt>
                <c:pt idx="1232">
                  <c:v>12330.0</c:v>
                </c:pt>
                <c:pt idx="1233">
                  <c:v>12340.0</c:v>
                </c:pt>
                <c:pt idx="1234">
                  <c:v>12350.0</c:v>
                </c:pt>
                <c:pt idx="1235">
                  <c:v>12360.0</c:v>
                </c:pt>
                <c:pt idx="1236">
                  <c:v>12370.0</c:v>
                </c:pt>
                <c:pt idx="1237">
                  <c:v>12380.0</c:v>
                </c:pt>
                <c:pt idx="1238">
                  <c:v>12390.0</c:v>
                </c:pt>
                <c:pt idx="1239">
                  <c:v>12400.0</c:v>
                </c:pt>
                <c:pt idx="1240">
                  <c:v>12410.0</c:v>
                </c:pt>
                <c:pt idx="1241">
                  <c:v>12420.0</c:v>
                </c:pt>
                <c:pt idx="1242">
                  <c:v>12430.0</c:v>
                </c:pt>
                <c:pt idx="1243">
                  <c:v>12440.0</c:v>
                </c:pt>
                <c:pt idx="1244">
                  <c:v>12450.0</c:v>
                </c:pt>
                <c:pt idx="1245">
                  <c:v>12460.0</c:v>
                </c:pt>
                <c:pt idx="1246">
                  <c:v>12470.0</c:v>
                </c:pt>
                <c:pt idx="1247">
                  <c:v>12480.0</c:v>
                </c:pt>
                <c:pt idx="1248">
                  <c:v>12490.0</c:v>
                </c:pt>
                <c:pt idx="1249">
                  <c:v>12500.0</c:v>
                </c:pt>
                <c:pt idx="1250">
                  <c:v>12510.0</c:v>
                </c:pt>
                <c:pt idx="1251">
                  <c:v>12520.0</c:v>
                </c:pt>
                <c:pt idx="1252">
                  <c:v>12530.0</c:v>
                </c:pt>
                <c:pt idx="1253">
                  <c:v>12540.0</c:v>
                </c:pt>
                <c:pt idx="1254">
                  <c:v>12550.0</c:v>
                </c:pt>
                <c:pt idx="1255">
                  <c:v>12560.0</c:v>
                </c:pt>
                <c:pt idx="1256">
                  <c:v>12570.0</c:v>
                </c:pt>
                <c:pt idx="1257">
                  <c:v>12580.0</c:v>
                </c:pt>
                <c:pt idx="1258">
                  <c:v>12590.0</c:v>
                </c:pt>
                <c:pt idx="1259">
                  <c:v>12600.0</c:v>
                </c:pt>
                <c:pt idx="1260">
                  <c:v>12610.0</c:v>
                </c:pt>
                <c:pt idx="1261">
                  <c:v>12620.0</c:v>
                </c:pt>
                <c:pt idx="1262">
                  <c:v>12630.0</c:v>
                </c:pt>
                <c:pt idx="1263">
                  <c:v>12640.0</c:v>
                </c:pt>
                <c:pt idx="1264">
                  <c:v>12650.0</c:v>
                </c:pt>
                <c:pt idx="1265">
                  <c:v>12660.0</c:v>
                </c:pt>
                <c:pt idx="1266">
                  <c:v>12670.0</c:v>
                </c:pt>
                <c:pt idx="1267">
                  <c:v>12680.0</c:v>
                </c:pt>
                <c:pt idx="1268">
                  <c:v>12690.0</c:v>
                </c:pt>
                <c:pt idx="1269">
                  <c:v>12700.0</c:v>
                </c:pt>
                <c:pt idx="1270">
                  <c:v>12710.0</c:v>
                </c:pt>
                <c:pt idx="1271">
                  <c:v>12720.0</c:v>
                </c:pt>
                <c:pt idx="1272">
                  <c:v>12730.0</c:v>
                </c:pt>
                <c:pt idx="1273">
                  <c:v>12740.0</c:v>
                </c:pt>
                <c:pt idx="1274">
                  <c:v>12750.0</c:v>
                </c:pt>
                <c:pt idx="1275">
                  <c:v>12760.0</c:v>
                </c:pt>
                <c:pt idx="1276">
                  <c:v>12770.0</c:v>
                </c:pt>
                <c:pt idx="1277">
                  <c:v>12780.0</c:v>
                </c:pt>
                <c:pt idx="1278">
                  <c:v>12790.0</c:v>
                </c:pt>
                <c:pt idx="1279">
                  <c:v>12800.0</c:v>
                </c:pt>
                <c:pt idx="1280">
                  <c:v>12810.0</c:v>
                </c:pt>
                <c:pt idx="1281">
                  <c:v>12820.0</c:v>
                </c:pt>
                <c:pt idx="1282">
                  <c:v>12830.0</c:v>
                </c:pt>
                <c:pt idx="1283">
                  <c:v>12840.0</c:v>
                </c:pt>
                <c:pt idx="1284">
                  <c:v>12850.0</c:v>
                </c:pt>
                <c:pt idx="1285">
                  <c:v>12860.0</c:v>
                </c:pt>
                <c:pt idx="1286">
                  <c:v>12870.0</c:v>
                </c:pt>
                <c:pt idx="1287">
                  <c:v>12880.0</c:v>
                </c:pt>
                <c:pt idx="1288">
                  <c:v>12890.0</c:v>
                </c:pt>
                <c:pt idx="1289">
                  <c:v>12900.0</c:v>
                </c:pt>
                <c:pt idx="1290">
                  <c:v>12910.0</c:v>
                </c:pt>
                <c:pt idx="1291">
                  <c:v>12920.0</c:v>
                </c:pt>
                <c:pt idx="1292">
                  <c:v>12930.0</c:v>
                </c:pt>
                <c:pt idx="1293">
                  <c:v>12940.0</c:v>
                </c:pt>
                <c:pt idx="1294">
                  <c:v>12950.0</c:v>
                </c:pt>
                <c:pt idx="1295">
                  <c:v>12960.0</c:v>
                </c:pt>
                <c:pt idx="1296">
                  <c:v>12970.0</c:v>
                </c:pt>
                <c:pt idx="1297">
                  <c:v>12980.0</c:v>
                </c:pt>
                <c:pt idx="1298">
                  <c:v>12990.0</c:v>
                </c:pt>
                <c:pt idx="1299">
                  <c:v>13000.0</c:v>
                </c:pt>
                <c:pt idx="1300">
                  <c:v>13010.0</c:v>
                </c:pt>
                <c:pt idx="1301">
                  <c:v>13020.0</c:v>
                </c:pt>
                <c:pt idx="1302">
                  <c:v>13030.0</c:v>
                </c:pt>
                <c:pt idx="1303">
                  <c:v>13040.0</c:v>
                </c:pt>
                <c:pt idx="1304">
                  <c:v>13050.0</c:v>
                </c:pt>
                <c:pt idx="1305">
                  <c:v>13060.0</c:v>
                </c:pt>
                <c:pt idx="1306">
                  <c:v>13070.0</c:v>
                </c:pt>
                <c:pt idx="1307">
                  <c:v>13080.0</c:v>
                </c:pt>
                <c:pt idx="1308">
                  <c:v>13090.0</c:v>
                </c:pt>
                <c:pt idx="1309">
                  <c:v>13100.0</c:v>
                </c:pt>
                <c:pt idx="1310">
                  <c:v>13110.0</c:v>
                </c:pt>
                <c:pt idx="1311">
                  <c:v>13120.0</c:v>
                </c:pt>
                <c:pt idx="1312">
                  <c:v>13130.0</c:v>
                </c:pt>
                <c:pt idx="1313">
                  <c:v>13140.0</c:v>
                </c:pt>
                <c:pt idx="1314">
                  <c:v>13150.0</c:v>
                </c:pt>
                <c:pt idx="1315">
                  <c:v>13160.0</c:v>
                </c:pt>
                <c:pt idx="1316">
                  <c:v>13170.0</c:v>
                </c:pt>
                <c:pt idx="1317">
                  <c:v>13180.0</c:v>
                </c:pt>
                <c:pt idx="1318">
                  <c:v>13190.0</c:v>
                </c:pt>
                <c:pt idx="1319">
                  <c:v>13200.0</c:v>
                </c:pt>
                <c:pt idx="1320">
                  <c:v>13210.0</c:v>
                </c:pt>
                <c:pt idx="1321">
                  <c:v>13220.0</c:v>
                </c:pt>
                <c:pt idx="1322">
                  <c:v>13230.0</c:v>
                </c:pt>
                <c:pt idx="1323">
                  <c:v>13240.0</c:v>
                </c:pt>
                <c:pt idx="1324">
                  <c:v>13250.0</c:v>
                </c:pt>
                <c:pt idx="1325">
                  <c:v>13260.0</c:v>
                </c:pt>
                <c:pt idx="1326">
                  <c:v>13270.0</c:v>
                </c:pt>
                <c:pt idx="1327">
                  <c:v>13280.0</c:v>
                </c:pt>
                <c:pt idx="1328">
                  <c:v>13290.0</c:v>
                </c:pt>
                <c:pt idx="1329">
                  <c:v>13300.0</c:v>
                </c:pt>
                <c:pt idx="1330">
                  <c:v>13310.0</c:v>
                </c:pt>
                <c:pt idx="1331">
                  <c:v>13320.0</c:v>
                </c:pt>
                <c:pt idx="1332">
                  <c:v>13330.0</c:v>
                </c:pt>
                <c:pt idx="1333">
                  <c:v>13340.0</c:v>
                </c:pt>
                <c:pt idx="1334">
                  <c:v>13350.0</c:v>
                </c:pt>
                <c:pt idx="1335">
                  <c:v>13360.0</c:v>
                </c:pt>
                <c:pt idx="1336">
                  <c:v>13370.0</c:v>
                </c:pt>
                <c:pt idx="1337">
                  <c:v>13380.0</c:v>
                </c:pt>
                <c:pt idx="1338">
                  <c:v>13390.0</c:v>
                </c:pt>
                <c:pt idx="1339">
                  <c:v>13400.0</c:v>
                </c:pt>
                <c:pt idx="1340">
                  <c:v>13410.0</c:v>
                </c:pt>
                <c:pt idx="1341">
                  <c:v>13420.0</c:v>
                </c:pt>
                <c:pt idx="1342">
                  <c:v>13430.0</c:v>
                </c:pt>
                <c:pt idx="1343">
                  <c:v>13440.0</c:v>
                </c:pt>
                <c:pt idx="1344">
                  <c:v>13450.0</c:v>
                </c:pt>
                <c:pt idx="1345">
                  <c:v>13460.0</c:v>
                </c:pt>
                <c:pt idx="1346">
                  <c:v>13470.0</c:v>
                </c:pt>
                <c:pt idx="1347">
                  <c:v>13480.0</c:v>
                </c:pt>
                <c:pt idx="1348">
                  <c:v>13490.0</c:v>
                </c:pt>
                <c:pt idx="1349">
                  <c:v>13500.0</c:v>
                </c:pt>
                <c:pt idx="1350">
                  <c:v>13510.0</c:v>
                </c:pt>
                <c:pt idx="1351">
                  <c:v>13520.0</c:v>
                </c:pt>
                <c:pt idx="1352">
                  <c:v>13530.0</c:v>
                </c:pt>
                <c:pt idx="1353">
                  <c:v>13540.0</c:v>
                </c:pt>
                <c:pt idx="1354">
                  <c:v>13550.0</c:v>
                </c:pt>
                <c:pt idx="1355">
                  <c:v>13560.0</c:v>
                </c:pt>
                <c:pt idx="1356">
                  <c:v>13570.0</c:v>
                </c:pt>
                <c:pt idx="1357">
                  <c:v>13580.0</c:v>
                </c:pt>
                <c:pt idx="1358">
                  <c:v>13590.0</c:v>
                </c:pt>
                <c:pt idx="1359">
                  <c:v>13600.0</c:v>
                </c:pt>
                <c:pt idx="1360">
                  <c:v>13610.0</c:v>
                </c:pt>
                <c:pt idx="1361">
                  <c:v>13620.0</c:v>
                </c:pt>
                <c:pt idx="1362">
                  <c:v>13630.0</c:v>
                </c:pt>
                <c:pt idx="1363">
                  <c:v>13640.0</c:v>
                </c:pt>
                <c:pt idx="1364">
                  <c:v>13650.0</c:v>
                </c:pt>
                <c:pt idx="1365">
                  <c:v>13660.0</c:v>
                </c:pt>
                <c:pt idx="1366">
                  <c:v>13670.0</c:v>
                </c:pt>
                <c:pt idx="1367">
                  <c:v>13680.0</c:v>
                </c:pt>
                <c:pt idx="1368">
                  <c:v>13690.0</c:v>
                </c:pt>
                <c:pt idx="1369">
                  <c:v>13700.0</c:v>
                </c:pt>
                <c:pt idx="1370">
                  <c:v>13710.0</c:v>
                </c:pt>
                <c:pt idx="1371">
                  <c:v>13720.0</c:v>
                </c:pt>
                <c:pt idx="1372">
                  <c:v>13730.0</c:v>
                </c:pt>
                <c:pt idx="1373">
                  <c:v>13740.0</c:v>
                </c:pt>
                <c:pt idx="1374">
                  <c:v>13750.0</c:v>
                </c:pt>
                <c:pt idx="1375">
                  <c:v>13760.0</c:v>
                </c:pt>
                <c:pt idx="1376">
                  <c:v>13770.0</c:v>
                </c:pt>
                <c:pt idx="1377">
                  <c:v>13780.0</c:v>
                </c:pt>
                <c:pt idx="1378">
                  <c:v>13790.0</c:v>
                </c:pt>
                <c:pt idx="1379">
                  <c:v>13800.0</c:v>
                </c:pt>
                <c:pt idx="1380">
                  <c:v>13810.0</c:v>
                </c:pt>
                <c:pt idx="1381">
                  <c:v>13820.0</c:v>
                </c:pt>
                <c:pt idx="1382">
                  <c:v>13830.0</c:v>
                </c:pt>
                <c:pt idx="1383">
                  <c:v>13840.0</c:v>
                </c:pt>
                <c:pt idx="1384">
                  <c:v>13850.0</c:v>
                </c:pt>
                <c:pt idx="1385">
                  <c:v>13860.0</c:v>
                </c:pt>
                <c:pt idx="1386">
                  <c:v>13870.0</c:v>
                </c:pt>
                <c:pt idx="1387">
                  <c:v>13880.0</c:v>
                </c:pt>
                <c:pt idx="1388">
                  <c:v>13890.0</c:v>
                </c:pt>
                <c:pt idx="1389">
                  <c:v>13900.0</c:v>
                </c:pt>
                <c:pt idx="1390">
                  <c:v>13910.0</c:v>
                </c:pt>
                <c:pt idx="1391">
                  <c:v>13920.0</c:v>
                </c:pt>
                <c:pt idx="1392">
                  <c:v>13930.0</c:v>
                </c:pt>
                <c:pt idx="1393">
                  <c:v>13940.0</c:v>
                </c:pt>
                <c:pt idx="1394">
                  <c:v>13950.0</c:v>
                </c:pt>
                <c:pt idx="1395">
                  <c:v>13960.0</c:v>
                </c:pt>
                <c:pt idx="1396">
                  <c:v>13970.0</c:v>
                </c:pt>
                <c:pt idx="1397">
                  <c:v>13980.0</c:v>
                </c:pt>
                <c:pt idx="1398">
                  <c:v>13990.0</c:v>
                </c:pt>
                <c:pt idx="1399">
                  <c:v>14000.0</c:v>
                </c:pt>
                <c:pt idx="1400">
                  <c:v>14010.0</c:v>
                </c:pt>
                <c:pt idx="1401">
                  <c:v>14020.0</c:v>
                </c:pt>
                <c:pt idx="1402">
                  <c:v>14030.0</c:v>
                </c:pt>
                <c:pt idx="1403">
                  <c:v>14040.0</c:v>
                </c:pt>
                <c:pt idx="1404">
                  <c:v>14050.0</c:v>
                </c:pt>
                <c:pt idx="1405">
                  <c:v>14060.0</c:v>
                </c:pt>
                <c:pt idx="1406">
                  <c:v>14070.0</c:v>
                </c:pt>
              </c:numCache>
            </c:numRef>
          </c:cat>
          <c:val>
            <c:numRef>
              <c:f>'scans-uniform-small-cache'!$D$5:$D$1402</c:f>
              <c:numCache>
                <c:formatCode>General</c:formatCode>
                <c:ptCount val="1398"/>
                <c:pt idx="0">
                  <c:v>11573.98</c:v>
                </c:pt>
                <c:pt idx="1">
                  <c:v>11024.29</c:v>
                </c:pt>
                <c:pt idx="2">
                  <c:v>11565.62</c:v>
                </c:pt>
                <c:pt idx="3">
                  <c:v>18946.6</c:v>
                </c:pt>
                <c:pt idx="4">
                  <c:v>17157.69</c:v>
                </c:pt>
                <c:pt idx="5">
                  <c:v>14759.29</c:v>
                </c:pt>
                <c:pt idx="6">
                  <c:v>20477.24</c:v>
                </c:pt>
                <c:pt idx="7">
                  <c:v>25380.19</c:v>
                </c:pt>
                <c:pt idx="8">
                  <c:v>22282.87</c:v>
                </c:pt>
                <c:pt idx="9">
                  <c:v>25113.54</c:v>
                </c:pt>
                <c:pt idx="10">
                  <c:v>16969.46</c:v>
                </c:pt>
                <c:pt idx="11">
                  <c:v>23085.4</c:v>
                </c:pt>
                <c:pt idx="12">
                  <c:v>36161.24</c:v>
                </c:pt>
                <c:pt idx="13">
                  <c:v>39801.19</c:v>
                </c:pt>
                <c:pt idx="14">
                  <c:v>28079.85</c:v>
                </c:pt>
                <c:pt idx="15">
                  <c:v>35409.72</c:v>
                </c:pt>
                <c:pt idx="16">
                  <c:v>31413.43</c:v>
                </c:pt>
                <c:pt idx="17">
                  <c:v>29534.74</c:v>
                </c:pt>
                <c:pt idx="18">
                  <c:v>14835.84</c:v>
                </c:pt>
                <c:pt idx="19">
                  <c:v>26795.45</c:v>
                </c:pt>
                <c:pt idx="20">
                  <c:v>34189.14</c:v>
                </c:pt>
                <c:pt idx="21">
                  <c:v>33159.56</c:v>
                </c:pt>
                <c:pt idx="22">
                  <c:v>29507.25</c:v>
                </c:pt>
                <c:pt idx="23">
                  <c:v>22142.08</c:v>
                </c:pt>
                <c:pt idx="24">
                  <c:v>20444.98</c:v>
                </c:pt>
                <c:pt idx="25">
                  <c:v>20789.57</c:v>
                </c:pt>
                <c:pt idx="26">
                  <c:v>24139.27</c:v>
                </c:pt>
                <c:pt idx="27">
                  <c:v>31681.84</c:v>
                </c:pt>
                <c:pt idx="28">
                  <c:v>29087.88</c:v>
                </c:pt>
                <c:pt idx="29">
                  <c:v>19048.89</c:v>
                </c:pt>
                <c:pt idx="30">
                  <c:v>38323.68</c:v>
                </c:pt>
                <c:pt idx="31">
                  <c:v>28187.5</c:v>
                </c:pt>
                <c:pt idx="32">
                  <c:v>31591.86</c:v>
                </c:pt>
                <c:pt idx="33">
                  <c:v>43093.76</c:v>
                </c:pt>
                <c:pt idx="34">
                  <c:v>36228.22</c:v>
                </c:pt>
                <c:pt idx="35">
                  <c:v>32493.38</c:v>
                </c:pt>
                <c:pt idx="36">
                  <c:v>30703.58</c:v>
                </c:pt>
                <c:pt idx="37">
                  <c:v>35278.52</c:v>
                </c:pt>
                <c:pt idx="38">
                  <c:v>40903.04</c:v>
                </c:pt>
                <c:pt idx="39">
                  <c:v>23882.11</c:v>
                </c:pt>
                <c:pt idx="40">
                  <c:v>36619.93</c:v>
                </c:pt>
                <c:pt idx="41">
                  <c:v>35524.94</c:v>
                </c:pt>
                <c:pt idx="42">
                  <c:v>35210.53</c:v>
                </c:pt>
                <c:pt idx="43">
                  <c:v>25250.77</c:v>
                </c:pt>
                <c:pt idx="44">
                  <c:v>18739.09</c:v>
                </c:pt>
                <c:pt idx="45">
                  <c:v>29184.32</c:v>
                </c:pt>
                <c:pt idx="46">
                  <c:v>30654.95</c:v>
                </c:pt>
                <c:pt idx="47">
                  <c:v>33498.03</c:v>
                </c:pt>
                <c:pt idx="48">
                  <c:v>26336.8</c:v>
                </c:pt>
                <c:pt idx="49">
                  <c:v>40929.68</c:v>
                </c:pt>
                <c:pt idx="50">
                  <c:v>40660.31</c:v>
                </c:pt>
                <c:pt idx="51">
                  <c:v>33155.56</c:v>
                </c:pt>
                <c:pt idx="52">
                  <c:v>30754.41</c:v>
                </c:pt>
                <c:pt idx="53">
                  <c:v>39468.78</c:v>
                </c:pt>
                <c:pt idx="54">
                  <c:v>31790.77</c:v>
                </c:pt>
                <c:pt idx="55">
                  <c:v>28377.9</c:v>
                </c:pt>
                <c:pt idx="56">
                  <c:v>25703.88</c:v>
                </c:pt>
                <c:pt idx="57">
                  <c:v>37895.79</c:v>
                </c:pt>
                <c:pt idx="58">
                  <c:v>32008.19</c:v>
                </c:pt>
                <c:pt idx="59">
                  <c:v>22101.65</c:v>
                </c:pt>
                <c:pt idx="60">
                  <c:v>41340.9</c:v>
                </c:pt>
                <c:pt idx="61">
                  <c:v>43152.69</c:v>
                </c:pt>
                <c:pt idx="62">
                  <c:v>16875.92</c:v>
                </c:pt>
                <c:pt idx="63">
                  <c:v>19661.08</c:v>
                </c:pt>
                <c:pt idx="64">
                  <c:v>52400.74</c:v>
                </c:pt>
                <c:pt idx="65">
                  <c:v>17942.19</c:v>
                </c:pt>
                <c:pt idx="66">
                  <c:v>22965.53</c:v>
                </c:pt>
                <c:pt idx="67">
                  <c:v>40863.88</c:v>
                </c:pt>
                <c:pt idx="68">
                  <c:v>39544.63</c:v>
                </c:pt>
                <c:pt idx="69">
                  <c:v>26238.18</c:v>
                </c:pt>
                <c:pt idx="70">
                  <c:v>30468.29</c:v>
                </c:pt>
                <c:pt idx="71">
                  <c:v>18564.97</c:v>
                </c:pt>
                <c:pt idx="72">
                  <c:v>47630.73</c:v>
                </c:pt>
                <c:pt idx="73">
                  <c:v>62337.11</c:v>
                </c:pt>
                <c:pt idx="74">
                  <c:v>11476.54</c:v>
                </c:pt>
                <c:pt idx="75">
                  <c:v>35248.04</c:v>
                </c:pt>
                <c:pt idx="76">
                  <c:v>47526.54</c:v>
                </c:pt>
                <c:pt idx="77">
                  <c:v>16023.47</c:v>
                </c:pt>
                <c:pt idx="78">
                  <c:v>30725.6</c:v>
                </c:pt>
                <c:pt idx="79">
                  <c:v>20195.49</c:v>
                </c:pt>
                <c:pt idx="80">
                  <c:v>24721.86</c:v>
                </c:pt>
                <c:pt idx="81">
                  <c:v>28976.38</c:v>
                </c:pt>
                <c:pt idx="82">
                  <c:v>65010.76</c:v>
                </c:pt>
                <c:pt idx="83">
                  <c:v>38587.41</c:v>
                </c:pt>
                <c:pt idx="84">
                  <c:v>44602.74</c:v>
                </c:pt>
                <c:pt idx="85">
                  <c:v>29550.71</c:v>
                </c:pt>
                <c:pt idx="86">
                  <c:v>31646.45</c:v>
                </c:pt>
                <c:pt idx="87">
                  <c:v>43603.76</c:v>
                </c:pt>
                <c:pt idx="88">
                  <c:v>37536.66</c:v>
                </c:pt>
                <c:pt idx="89">
                  <c:v>29704.37</c:v>
                </c:pt>
                <c:pt idx="90">
                  <c:v>45707.57</c:v>
                </c:pt>
                <c:pt idx="91">
                  <c:v>21386.43</c:v>
                </c:pt>
                <c:pt idx="92">
                  <c:v>28484.23</c:v>
                </c:pt>
                <c:pt idx="93">
                  <c:v>40222.59</c:v>
                </c:pt>
                <c:pt idx="94">
                  <c:v>53479.23</c:v>
                </c:pt>
                <c:pt idx="95">
                  <c:v>41737.72</c:v>
                </c:pt>
                <c:pt idx="96">
                  <c:v>65796.97</c:v>
                </c:pt>
                <c:pt idx="97">
                  <c:v>17802.3</c:v>
                </c:pt>
                <c:pt idx="98">
                  <c:v>21614.09</c:v>
                </c:pt>
                <c:pt idx="99">
                  <c:v>27529.52</c:v>
                </c:pt>
                <c:pt idx="100">
                  <c:v>36146.52</c:v>
                </c:pt>
                <c:pt idx="101">
                  <c:v>49278.61</c:v>
                </c:pt>
                <c:pt idx="102">
                  <c:v>29097.22</c:v>
                </c:pt>
                <c:pt idx="103">
                  <c:v>66628.31</c:v>
                </c:pt>
                <c:pt idx="104">
                  <c:v>54678.42</c:v>
                </c:pt>
                <c:pt idx="105">
                  <c:v>49628.7</c:v>
                </c:pt>
                <c:pt idx="106">
                  <c:v>27114.04</c:v>
                </c:pt>
                <c:pt idx="107">
                  <c:v>27102.68</c:v>
                </c:pt>
                <c:pt idx="108">
                  <c:v>24405.67</c:v>
                </c:pt>
                <c:pt idx="109">
                  <c:v>42644.29</c:v>
                </c:pt>
                <c:pt idx="110">
                  <c:v>10539.73</c:v>
                </c:pt>
                <c:pt idx="111">
                  <c:v>21853.29</c:v>
                </c:pt>
                <c:pt idx="112">
                  <c:v>38412.74</c:v>
                </c:pt>
                <c:pt idx="113">
                  <c:v>10575.38</c:v>
                </c:pt>
                <c:pt idx="114">
                  <c:v>32677.34</c:v>
                </c:pt>
                <c:pt idx="115">
                  <c:v>33603.89</c:v>
                </c:pt>
                <c:pt idx="116">
                  <c:v>49454.0</c:v>
                </c:pt>
                <c:pt idx="117">
                  <c:v>24973.55</c:v>
                </c:pt>
                <c:pt idx="118">
                  <c:v>47830.71</c:v>
                </c:pt>
                <c:pt idx="119">
                  <c:v>36010.07</c:v>
                </c:pt>
                <c:pt idx="120">
                  <c:v>32117.86</c:v>
                </c:pt>
                <c:pt idx="121">
                  <c:v>26673.44</c:v>
                </c:pt>
                <c:pt idx="122">
                  <c:v>53032.59</c:v>
                </c:pt>
                <c:pt idx="123">
                  <c:v>18484.67</c:v>
                </c:pt>
                <c:pt idx="124">
                  <c:v>23155.83</c:v>
                </c:pt>
                <c:pt idx="125">
                  <c:v>35403.22</c:v>
                </c:pt>
                <c:pt idx="126">
                  <c:v>23345.24</c:v>
                </c:pt>
                <c:pt idx="127">
                  <c:v>32599.02</c:v>
                </c:pt>
                <c:pt idx="128">
                  <c:v>21516.26</c:v>
                </c:pt>
                <c:pt idx="129">
                  <c:v>25176.28</c:v>
                </c:pt>
                <c:pt idx="130">
                  <c:v>28494.42</c:v>
                </c:pt>
                <c:pt idx="131">
                  <c:v>23952.68</c:v>
                </c:pt>
                <c:pt idx="132">
                  <c:v>25504.78</c:v>
                </c:pt>
                <c:pt idx="133">
                  <c:v>24686.43</c:v>
                </c:pt>
                <c:pt idx="134">
                  <c:v>38699.14</c:v>
                </c:pt>
                <c:pt idx="135">
                  <c:v>27361.14</c:v>
                </c:pt>
                <c:pt idx="136">
                  <c:v>43065.2</c:v>
                </c:pt>
                <c:pt idx="137">
                  <c:v>20046.68</c:v>
                </c:pt>
                <c:pt idx="138">
                  <c:v>29110.62</c:v>
                </c:pt>
                <c:pt idx="139">
                  <c:v>39813.49</c:v>
                </c:pt>
                <c:pt idx="140">
                  <c:v>26009.24</c:v>
                </c:pt>
                <c:pt idx="141">
                  <c:v>32792.74</c:v>
                </c:pt>
                <c:pt idx="142">
                  <c:v>45166.25</c:v>
                </c:pt>
                <c:pt idx="143">
                  <c:v>59368.69</c:v>
                </c:pt>
                <c:pt idx="144">
                  <c:v>48298.89</c:v>
                </c:pt>
                <c:pt idx="145">
                  <c:v>14767.79</c:v>
                </c:pt>
                <c:pt idx="146">
                  <c:v>28780.92</c:v>
                </c:pt>
                <c:pt idx="147">
                  <c:v>44964.28</c:v>
                </c:pt>
                <c:pt idx="148">
                  <c:v>42211.54</c:v>
                </c:pt>
                <c:pt idx="149">
                  <c:v>30535.93</c:v>
                </c:pt>
                <c:pt idx="150">
                  <c:v>41690.16</c:v>
                </c:pt>
                <c:pt idx="151">
                  <c:v>25686.12</c:v>
                </c:pt>
                <c:pt idx="152">
                  <c:v>33851.41</c:v>
                </c:pt>
                <c:pt idx="153">
                  <c:v>34422.12</c:v>
                </c:pt>
                <c:pt idx="154">
                  <c:v>38214.87</c:v>
                </c:pt>
                <c:pt idx="155">
                  <c:v>30145.48</c:v>
                </c:pt>
                <c:pt idx="156">
                  <c:v>23603.11</c:v>
                </c:pt>
                <c:pt idx="157">
                  <c:v>32445.77</c:v>
                </c:pt>
                <c:pt idx="158">
                  <c:v>63324.74</c:v>
                </c:pt>
                <c:pt idx="159">
                  <c:v>21334.22</c:v>
                </c:pt>
                <c:pt idx="160">
                  <c:v>18612.73</c:v>
                </c:pt>
                <c:pt idx="161">
                  <c:v>42084.03</c:v>
                </c:pt>
                <c:pt idx="162">
                  <c:v>54542.41</c:v>
                </c:pt>
                <c:pt idx="163">
                  <c:v>26993.74</c:v>
                </c:pt>
                <c:pt idx="164">
                  <c:v>41566.15</c:v>
                </c:pt>
                <c:pt idx="165">
                  <c:v>24896.8</c:v>
                </c:pt>
                <c:pt idx="166">
                  <c:v>28720.03</c:v>
                </c:pt>
                <c:pt idx="167">
                  <c:v>35444.87</c:v>
                </c:pt>
                <c:pt idx="168">
                  <c:v>24295.54</c:v>
                </c:pt>
                <c:pt idx="169">
                  <c:v>22113.63</c:v>
                </c:pt>
                <c:pt idx="170">
                  <c:v>31454.41</c:v>
                </c:pt>
                <c:pt idx="171">
                  <c:v>12547.45</c:v>
                </c:pt>
                <c:pt idx="172">
                  <c:v>25655.37</c:v>
                </c:pt>
                <c:pt idx="173">
                  <c:v>14275.87</c:v>
                </c:pt>
                <c:pt idx="174">
                  <c:v>40573.41</c:v>
                </c:pt>
                <c:pt idx="175">
                  <c:v>25637.63</c:v>
                </c:pt>
                <c:pt idx="176">
                  <c:v>44052.88</c:v>
                </c:pt>
                <c:pt idx="177">
                  <c:v>37232.48</c:v>
                </c:pt>
                <c:pt idx="178">
                  <c:v>31523.26</c:v>
                </c:pt>
                <c:pt idx="179">
                  <c:v>31313.26</c:v>
                </c:pt>
                <c:pt idx="180">
                  <c:v>60579.26</c:v>
                </c:pt>
                <c:pt idx="181">
                  <c:v>36342.48</c:v>
                </c:pt>
                <c:pt idx="182">
                  <c:v>27703.0</c:v>
                </c:pt>
                <c:pt idx="183">
                  <c:v>28486.57</c:v>
                </c:pt>
                <c:pt idx="184">
                  <c:v>46405.85</c:v>
                </c:pt>
                <c:pt idx="185">
                  <c:v>35820.19</c:v>
                </c:pt>
                <c:pt idx="186">
                  <c:v>28384.51</c:v>
                </c:pt>
                <c:pt idx="187">
                  <c:v>43191.63</c:v>
                </c:pt>
                <c:pt idx="188">
                  <c:v>34857.65</c:v>
                </c:pt>
                <c:pt idx="189">
                  <c:v>50580.14</c:v>
                </c:pt>
                <c:pt idx="190">
                  <c:v>36058.94</c:v>
                </c:pt>
                <c:pt idx="191">
                  <c:v>20598.03</c:v>
                </c:pt>
                <c:pt idx="192">
                  <c:v>60421.31</c:v>
                </c:pt>
                <c:pt idx="193">
                  <c:v>23198.79</c:v>
                </c:pt>
                <c:pt idx="194">
                  <c:v>44524.52</c:v>
                </c:pt>
                <c:pt idx="195">
                  <c:v>31942.55</c:v>
                </c:pt>
                <c:pt idx="196">
                  <c:v>29286.54</c:v>
                </c:pt>
                <c:pt idx="197">
                  <c:v>32559.1</c:v>
                </c:pt>
                <c:pt idx="198">
                  <c:v>26475.18</c:v>
                </c:pt>
                <c:pt idx="199">
                  <c:v>54968.78</c:v>
                </c:pt>
                <c:pt idx="200">
                  <c:v>27166.28</c:v>
                </c:pt>
                <c:pt idx="201">
                  <c:v>41802.46</c:v>
                </c:pt>
                <c:pt idx="202">
                  <c:v>22928.48</c:v>
                </c:pt>
                <c:pt idx="203">
                  <c:v>34672.12</c:v>
                </c:pt>
                <c:pt idx="204">
                  <c:v>37320.31</c:v>
                </c:pt>
                <c:pt idx="205">
                  <c:v>19654.15</c:v>
                </c:pt>
                <c:pt idx="206">
                  <c:v>22448.85</c:v>
                </c:pt>
                <c:pt idx="207">
                  <c:v>16970.0</c:v>
                </c:pt>
                <c:pt idx="208">
                  <c:v>25332.91</c:v>
                </c:pt>
                <c:pt idx="209">
                  <c:v>28701.95</c:v>
                </c:pt>
                <c:pt idx="210">
                  <c:v>38339.07</c:v>
                </c:pt>
                <c:pt idx="211">
                  <c:v>31475.04</c:v>
                </c:pt>
                <c:pt idx="212">
                  <c:v>31173.81</c:v>
                </c:pt>
                <c:pt idx="213">
                  <c:v>26139.9</c:v>
                </c:pt>
                <c:pt idx="214">
                  <c:v>24332.72</c:v>
                </c:pt>
                <c:pt idx="215">
                  <c:v>22463.67</c:v>
                </c:pt>
                <c:pt idx="216">
                  <c:v>15262.02</c:v>
                </c:pt>
                <c:pt idx="217">
                  <c:v>39780.81</c:v>
                </c:pt>
                <c:pt idx="218">
                  <c:v>33695.22</c:v>
                </c:pt>
                <c:pt idx="219">
                  <c:v>29820.38</c:v>
                </c:pt>
                <c:pt idx="220">
                  <c:v>34470.62</c:v>
                </c:pt>
                <c:pt idx="221">
                  <c:v>33350.8</c:v>
                </c:pt>
                <c:pt idx="222">
                  <c:v>29234.71</c:v>
                </c:pt>
                <c:pt idx="223">
                  <c:v>24108.32</c:v>
                </c:pt>
                <c:pt idx="224">
                  <c:v>51096.45</c:v>
                </c:pt>
                <c:pt idx="225">
                  <c:v>35270.53</c:v>
                </c:pt>
                <c:pt idx="226">
                  <c:v>32467.37</c:v>
                </c:pt>
                <c:pt idx="227">
                  <c:v>28218.5</c:v>
                </c:pt>
                <c:pt idx="228">
                  <c:v>46108.47</c:v>
                </c:pt>
                <c:pt idx="229">
                  <c:v>38991.58</c:v>
                </c:pt>
                <c:pt idx="230">
                  <c:v>32264.57</c:v>
                </c:pt>
                <c:pt idx="231">
                  <c:v>25655.3</c:v>
                </c:pt>
                <c:pt idx="232">
                  <c:v>44453.21</c:v>
                </c:pt>
                <c:pt idx="233">
                  <c:v>35205.68</c:v>
                </c:pt>
                <c:pt idx="234">
                  <c:v>21682.51</c:v>
                </c:pt>
                <c:pt idx="235">
                  <c:v>38745.78</c:v>
                </c:pt>
                <c:pt idx="236">
                  <c:v>14895.63</c:v>
                </c:pt>
                <c:pt idx="237">
                  <c:v>44766.2</c:v>
                </c:pt>
                <c:pt idx="238">
                  <c:v>38465.83</c:v>
                </c:pt>
                <c:pt idx="239">
                  <c:v>32433.52</c:v>
                </c:pt>
                <c:pt idx="240">
                  <c:v>32233.72</c:v>
                </c:pt>
                <c:pt idx="241">
                  <c:v>17074.15</c:v>
                </c:pt>
                <c:pt idx="242">
                  <c:v>38167.54</c:v>
                </c:pt>
                <c:pt idx="243">
                  <c:v>26474.57</c:v>
                </c:pt>
                <c:pt idx="244">
                  <c:v>55424.36</c:v>
                </c:pt>
                <c:pt idx="245">
                  <c:v>28277.49</c:v>
                </c:pt>
                <c:pt idx="246">
                  <c:v>32085.91</c:v>
                </c:pt>
                <c:pt idx="247">
                  <c:v>35380.52</c:v>
                </c:pt>
                <c:pt idx="248">
                  <c:v>32977.64</c:v>
                </c:pt>
                <c:pt idx="249">
                  <c:v>24424.61</c:v>
                </c:pt>
                <c:pt idx="250">
                  <c:v>39484.7</c:v>
                </c:pt>
                <c:pt idx="251">
                  <c:v>57809.71</c:v>
                </c:pt>
                <c:pt idx="252">
                  <c:v>40566.03</c:v>
                </c:pt>
                <c:pt idx="253">
                  <c:v>34645.68</c:v>
                </c:pt>
                <c:pt idx="254">
                  <c:v>31426.0</c:v>
                </c:pt>
                <c:pt idx="255">
                  <c:v>14599.34</c:v>
                </c:pt>
                <c:pt idx="256">
                  <c:v>32314.46</c:v>
                </c:pt>
                <c:pt idx="257">
                  <c:v>47054.85</c:v>
                </c:pt>
                <c:pt idx="258">
                  <c:v>33853.09</c:v>
                </c:pt>
                <c:pt idx="259">
                  <c:v>31248.29</c:v>
                </c:pt>
                <c:pt idx="260">
                  <c:v>38918.07</c:v>
                </c:pt>
                <c:pt idx="261">
                  <c:v>13019.75</c:v>
                </c:pt>
                <c:pt idx="262">
                  <c:v>19515.32</c:v>
                </c:pt>
                <c:pt idx="263">
                  <c:v>47369.88</c:v>
                </c:pt>
                <c:pt idx="264">
                  <c:v>25426.79</c:v>
                </c:pt>
                <c:pt idx="265">
                  <c:v>22229.59</c:v>
                </c:pt>
                <c:pt idx="266">
                  <c:v>35321.08</c:v>
                </c:pt>
                <c:pt idx="267">
                  <c:v>35566.95</c:v>
                </c:pt>
                <c:pt idx="268">
                  <c:v>48523.77</c:v>
                </c:pt>
                <c:pt idx="269">
                  <c:v>27667.43</c:v>
                </c:pt>
                <c:pt idx="270">
                  <c:v>23828.78</c:v>
                </c:pt>
                <c:pt idx="271">
                  <c:v>19024.46</c:v>
                </c:pt>
                <c:pt idx="272">
                  <c:v>26045.89</c:v>
                </c:pt>
                <c:pt idx="273">
                  <c:v>44530.83</c:v>
                </c:pt>
                <c:pt idx="274">
                  <c:v>37108.82</c:v>
                </c:pt>
                <c:pt idx="275">
                  <c:v>31529.9</c:v>
                </c:pt>
                <c:pt idx="276">
                  <c:v>22271.13</c:v>
                </c:pt>
                <c:pt idx="277">
                  <c:v>41000.69</c:v>
                </c:pt>
                <c:pt idx="278">
                  <c:v>6151.05</c:v>
                </c:pt>
                <c:pt idx="279">
                  <c:v>18639.85</c:v>
                </c:pt>
                <c:pt idx="280">
                  <c:v>23211.73</c:v>
                </c:pt>
                <c:pt idx="281">
                  <c:v>20346.17</c:v>
                </c:pt>
                <c:pt idx="282">
                  <c:v>12717.92</c:v>
                </c:pt>
                <c:pt idx="283">
                  <c:v>14575.67</c:v>
                </c:pt>
                <c:pt idx="284">
                  <c:v>18317.32</c:v>
                </c:pt>
                <c:pt idx="285">
                  <c:v>21122.24</c:v>
                </c:pt>
                <c:pt idx="286">
                  <c:v>10098.62</c:v>
                </c:pt>
                <c:pt idx="287">
                  <c:v>5019.78</c:v>
                </c:pt>
                <c:pt idx="288">
                  <c:v>7883.34</c:v>
                </c:pt>
                <c:pt idx="289">
                  <c:v>8737.83</c:v>
                </c:pt>
                <c:pt idx="290">
                  <c:v>30428.53</c:v>
                </c:pt>
                <c:pt idx="291">
                  <c:v>13187.6</c:v>
                </c:pt>
                <c:pt idx="292">
                  <c:v>7810.39</c:v>
                </c:pt>
                <c:pt idx="293">
                  <c:v>17642.31</c:v>
                </c:pt>
                <c:pt idx="294">
                  <c:v>22108.73</c:v>
                </c:pt>
                <c:pt idx="295">
                  <c:v>19024.4</c:v>
                </c:pt>
                <c:pt idx="296">
                  <c:v>11213.22</c:v>
                </c:pt>
                <c:pt idx="297">
                  <c:v>12261.38</c:v>
                </c:pt>
                <c:pt idx="298">
                  <c:v>15085.44</c:v>
                </c:pt>
                <c:pt idx="299">
                  <c:v>22760.38</c:v>
                </c:pt>
                <c:pt idx="300">
                  <c:v>13105.04</c:v>
                </c:pt>
                <c:pt idx="301">
                  <c:v>10033.73</c:v>
                </c:pt>
                <c:pt idx="302">
                  <c:v>13568.57</c:v>
                </c:pt>
                <c:pt idx="303">
                  <c:v>12968.82</c:v>
                </c:pt>
                <c:pt idx="304">
                  <c:v>18011.87</c:v>
                </c:pt>
                <c:pt idx="305">
                  <c:v>10836.27</c:v>
                </c:pt>
                <c:pt idx="306">
                  <c:v>14274.65</c:v>
                </c:pt>
                <c:pt idx="307">
                  <c:v>15250.33</c:v>
                </c:pt>
                <c:pt idx="308">
                  <c:v>12978.85</c:v>
                </c:pt>
                <c:pt idx="309">
                  <c:v>19544.61</c:v>
                </c:pt>
                <c:pt idx="310">
                  <c:v>5318.68</c:v>
                </c:pt>
                <c:pt idx="311">
                  <c:v>12432.75</c:v>
                </c:pt>
                <c:pt idx="312">
                  <c:v>14600.07</c:v>
                </c:pt>
                <c:pt idx="313">
                  <c:v>29063.64</c:v>
                </c:pt>
                <c:pt idx="314">
                  <c:v>15699.85</c:v>
                </c:pt>
                <c:pt idx="315">
                  <c:v>8550.84</c:v>
                </c:pt>
                <c:pt idx="316">
                  <c:v>21778.56</c:v>
                </c:pt>
                <c:pt idx="317">
                  <c:v>21107.8</c:v>
                </c:pt>
                <c:pt idx="318">
                  <c:v>28888.98</c:v>
                </c:pt>
                <c:pt idx="319">
                  <c:v>5776.29</c:v>
                </c:pt>
                <c:pt idx="320">
                  <c:v>8178.68</c:v>
                </c:pt>
                <c:pt idx="321">
                  <c:v>14424.33</c:v>
                </c:pt>
                <c:pt idx="322">
                  <c:v>25461.45</c:v>
                </c:pt>
                <c:pt idx="323">
                  <c:v>9264.77</c:v>
                </c:pt>
                <c:pt idx="324">
                  <c:v>9176.74</c:v>
                </c:pt>
                <c:pt idx="325">
                  <c:v>16482.0</c:v>
                </c:pt>
                <c:pt idx="326">
                  <c:v>11065.88</c:v>
                </c:pt>
                <c:pt idx="327">
                  <c:v>16969.17</c:v>
                </c:pt>
                <c:pt idx="328">
                  <c:v>7310.65</c:v>
                </c:pt>
                <c:pt idx="329">
                  <c:v>11339.97</c:v>
                </c:pt>
                <c:pt idx="330">
                  <c:v>18554.12</c:v>
                </c:pt>
                <c:pt idx="331">
                  <c:v>12438.72</c:v>
                </c:pt>
                <c:pt idx="332">
                  <c:v>13546.78</c:v>
                </c:pt>
                <c:pt idx="333">
                  <c:v>9664.059999999992</c:v>
                </c:pt>
                <c:pt idx="334">
                  <c:v>18429.33</c:v>
                </c:pt>
                <c:pt idx="335">
                  <c:v>11380.8</c:v>
                </c:pt>
                <c:pt idx="336">
                  <c:v>19781.19</c:v>
                </c:pt>
                <c:pt idx="337">
                  <c:v>21632.21</c:v>
                </c:pt>
                <c:pt idx="338">
                  <c:v>14322.27</c:v>
                </c:pt>
                <c:pt idx="339">
                  <c:v>20046.74</c:v>
                </c:pt>
                <c:pt idx="340">
                  <c:v>27595.76</c:v>
                </c:pt>
                <c:pt idx="341">
                  <c:v>31438.89</c:v>
                </c:pt>
                <c:pt idx="342">
                  <c:v>15228.33</c:v>
                </c:pt>
                <c:pt idx="343">
                  <c:v>25449.11</c:v>
                </c:pt>
                <c:pt idx="344">
                  <c:v>33828.8</c:v>
                </c:pt>
                <c:pt idx="345">
                  <c:v>30977.38</c:v>
                </c:pt>
                <c:pt idx="346">
                  <c:v>22495.52</c:v>
                </c:pt>
                <c:pt idx="347">
                  <c:v>20041.08</c:v>
                </c:pt>
                <c:pt idx="348">
                  <c:v>24911.46</c:v>
                </c:pt>
                <c:pt idx="349">
                  <c:v>33208.42</c:v>
                </c:pt>
                <c:pt idx="350">
                  <c:v>26652.42</c:v>
                </c:pt>
                <c:pt idx="351">
                  <c:v>27835.5</c:v>
                </c:pt>
                <c:pt idx="352">
                  <c:v>22041.94</c:v>
                </c:pt>
                <c:pt idx="353">
                  <c:v>30215.56</c:v>
                </c:pt>
                <c:pt idx="354">
                  <c:v>23683.36</c:v>
                </c:pt>
                <c:pt idx="355">
                  <c:v>42016.06</c:v>
                </c:pt>
                <c:pt idx="356">
                  <c:v>80238.79</c:v>
                </c:pt>
                <c:pt idx="357">
                  <c:v>27618.85</c:v>
                </c:pt>
                <c:pt idx="358">
                  <c:v>42373.06</c:v>
                </c:pt>
                <c:pt idx="359">
                  <c:v>21839.47</c:v>
                </c:pt>
                <c:pt idx="360">
                  <c:v>23301.79</c:v>
                </c:pt>
                <c:pt idx="361">
                  <c:v>16897.24</c:v>
                </c:pt>
                <c:pt idx="362">
                  <c:v>49231.0</c:v>
                </c:pt>
                <c:pt idx="363">
                  <c:v>35885.14</c:v>
                </c:pt>
                <c:pt idx="364">
                  <c:v>34366.32</c:v>
                </c:pt>
                <c:pt idx="365">
                  <c:v>20747.56</c:v>
                </c:pt>
                <c:pt idx="366">
                  <c:v>30978.28</c:v>
                </c:pt>
                <c:pt idx="367">
                  <c:v>32753.38</c:v>
                </c:pt>
                <c:pt idx="368">
                  <c:v>35122.79</c:v>
                </c:pt>
                <c:pt idx="369">
                  <c:v>34151.76</c:v>
                </c:pt>
                <c:pt idx="370">
                  <c:v>21331.0</c:v>
                </c:pt>
                <c:pt idx="371">
                  <c:v>15226.78</c:v>
                </c:pt>
                <c:pt idx="372">
                  <c:v>33664.21</c:v>
                </c:pt>
                <c:pt idx="373">
                  <c:v>21191.6</c:v>
                </c:pt>
                <c:pt idx="374">
                  <c:v>24088.59</c:v>
                </c:pt>
                <c:pt idx="375">
                  <c:v>22318.98</c:v>
                </c:pt>
                <c:pt idx="376">
                  <c:v>75606.67</c:v>
                </c:pt>
                <c:pt idx="377">
                  <c:v>28429.84</c:v>
                </c:pt>
                <c:pt idx="378">
                  <c:v>34648.78</c:v>
                </c:pt>
                <c:pt idx="379">
                  <c:v>26310.1</c:v>
                </c:pt>
                <c:pt idx="380">
                  <c:v>24554.38</c:v>
                </c:pt>
                <c:pt idx="381">
                  <c:v>26521.07</c:v>
                </c:pt>
                <c:pt idx="382">
                  <c:v>23386.44</c:v>
                </c:pt>
                <c:pt idx="383">
                  <c:v>35881.1</c:v>
                </c:pt>
                <c:pt idx="384">
                  <c:v>26022.06</c:v>
                </c:pt>
                <c:pt idx="385">
                  <c:v>32460.0</c:v>
                </c:pt>
                <c:pt idx="386">
                  <c:v>28619.57</c:v>
                </c:pt>
                <c:pt idx="387">
                  <c:v>34907.84</c:v>
                </c:pt>
                <c:pt idx="388">
                  <c:v>34183.08</c:v>
                </c:pt>
                <c:pt idx="389">
                  <c:v>35900.37</c:v>
                </c:pt>
                <c:pt idx="390">
                  <c:v>24122.94</c:v>
                </c:pt>
                <c:pt idx="391">
                  <c:v>19412.23</c:v>
                </c:pt>
                <c:pt idx="392">
                  <c:v>32421.12</c:v>
                </c:pt>
                <c:pt idx="393">
                  <c:v>42986.29</c:v>
                </c:pt>
                <c:pt idx="394">
                  <c:v>24750.29</c:v>
                </c:pt>
                <c:pt idx="395">
                  <c:v>24521.62</c:v>
                </c:pt>
                <c:pt idx="396">
                  <c:v>37777.56</c:v>
                </c:pt>
                <c:pt idx="397">
                  <c:v>53683.0</c:v>
                </c:pt>
                <c:pt idx="398">
                  <c:v>22714.42</c:v>
                </c:pt>
                <c:pt idx="399">
                  <c:v>18750.4</c:v>
                </c:pt>
                <c:pt idx="400">
                  <c:v>42618.11</c:v>
                </c:pt>
                <c:pt idx="401">
                  <c:v>8248.9</c:v>
                </c:pt>
                <c:pt idx="402">
                  <c:v>8074.72</c:v>
                </c:pt>
                <c:pt idx="403">
                  <c:v>13579.84</c:v>
                </c:pt>
                <c:pt idx="404">
                  <c:v>19920.66</c:v>
                </c:pt>
                <c:pt idx="405">
                  <c:v>28855.71</c:v>
                </c:pt>
                <c:pt idx="406">
                  <c:v>19456.44</c:v>
                </c:pt>
                <c:pt idx="407">
                  <c:v>21059.97</c:v>
                </c:pt>
                <c:pt idx="408">
                  <c:v>23134.13</c:v>
                </c:pt>
                <c:pt idx="409">
                  <c:v>39749.69</c:v>
                </c:pt>
                <c:pt idx="410">
                  <c:v>27821.64</c:v>
                </c:pt>
                <c:pt idx="411">
                  <c:v>22847.05</c:v>
                </c:pt>
                <c:pt idx="412">
                  <c:v>29834.58</c:v>
                </c:pt>
                <c:pt idx="413">
                  <c:v>32497.03</c:v>
                </c:pt>
                <c:pt idx="414">
                  <c:v>28039.41</c:v>
                </c:pt>
                <c:pt idx="415">
                  <c:v>29059.41</c:v>
                </c:pt>
                <c:pt idx="416">
                  <c:v>34211.44</c:v>
                </c:pt>
                <c:pt idx="417">
                  <c:v>26030.7</c:v>
                </c:pt>
                <c:pt idx="418">
                  <c:v>36525.75</c:v>
                </c:pt>
                <c:pt idx="419">
                  <c:v>25189.56</c:v>
                </c:pt>
                <c:pt idx="420">
                  <c:v>33739.5</c:v>
                </c:pt>
                <c:pt idx="421">
                  <c:v>25681.47</c:v>
                </c:pt>
                <c:pt idx="422">
                  <c:v>16062.3</c:v>
                </c:pt>
                <c:pt idx="423">
                  <c:v>15869.8</c:v>
                </c:pt>
                <c:pt idx="424">
                  <c:v>12856.45</c:v>
                </c:pt>
                <c:pt idx="425">
                  <c:v>16649.73</c:v>
                </c:pt>
                <c:pt idx="426">
                  <c:v>21215.97</c:v>
                </c:pt>
                <c:pt idx="427">
                  <c:v>33503.73</c:v>
                </c:pt>
                <c:pt idx="428">
                  <c:v>24726.25</c:v>
                </c:pt>
                <c:pt idx="429">
                  <c:v>45764.47</c:v>
                </c:pt>
                <c:pt idx="430">
                  <c:v>24590.71</c:v>
                </c:pt>
                <c:pt idx="431">
                  <c:v>28630.2</c:v>
                </c:pt>
                <c:pt idx="432">
                  <c:v>26452.17</c:v>
                </c:pt>
                <c:pt idx="433">
                  <c:v>38324.18</c:v>
                </c:pt>
                <c:pt idx="434">
                  <c:v>26854.39</c:v>
                </c:pt>
                <c:pt idx="435">
                  <c:v>15346.45</c:v>
                </c:pt>
                <c:pt idx="436">
                  <c:v>32484.26</c:v>
                </c:pt>
                <c:pt idx="437">
                  <c:v>41099.49</c:v>
                </c:pt>
                <c:pt idx="438">
                  <c:v>47485.0</c:v>
                </c:pt>
                <c:pt idx="439">
                  <c:v>45289.26</c:v>
                </c:pt>
                <c:pt idx="440">
                  <c:v>31320.69</c:v>
                </c:pt>
                <c:pt idx="441">
                  <c:v>16081.28</c:v>
                </c:pt>
                <c:pt idx="442">
                  <c:v>36119.46</c:v>
                </c:pt>
                <c:pt idx="443">
                  <c:v>51304.59</c:v>
                </c:pt>
                <c:pt idx="444">
                  <c:v>36409.0</c:v>
                </c:pt>
                <c:pt idx="445">
                  <c:v>23039.95</c:v>
                </c:pt>
                <c:pt idx="446">
                  <c:v>44450.38</c:v>
                </c:pt>
                <c:pt idx="447">
                  <c:v>18942.19</c:v>
                </c:pt>
                <c:pt idx="448">
                  <c:v>10129.25</c:v>
                </c:pt>
                <c:pt idx="449">
                  <c:v>39134.81</c:v>
                </c:pt>
                <c:pt idx="450">
                  <c:v>36425.28</c:v>
                </c:pt>
                <c:pt idx="451">
                  <c:v>23959.83</c:v>
                </c:pt>
                <c:pt idx="452">
                  <c:v>40944.89</c:v>
                </c:pt>
                <c:pt idx="453">
                  <c:v>39877.76</c:v>
                </c:pt>
                <c:pt idx="454">
                  <c:v>32766.37</c:v>
                </c:pt>
                <c:pt idx="455">
                  <c:v>23556.61</c:v>
                </c:pt>
                <c:pt idx="456">
                  <c:v>43174.68</c:v>
                </c:pt>
                <c:pt idx="457">
                  <c:v>31128.83</c:v>
                </c:pt>
                <c:pt idx="458">
                  <c:v>35349.62</c:v>
                </c:pt>
                <c:pt idx="459">
                  <c:v>34100.77</c:v>
                </c:pt>
                <c:pt idx="460">
                  <c:v>26521.24</c:v>
                </c:pt>
                <c:pt idx="461">
                  <c:v>33114.29</c:v>
                </c:pt>
                <c:pt idx="462">
                  <c:v>47987.89</c:v>
                </c:pt>
                <c:pt idx="463">
                  <c:v>16908.77</c:v>
                </c:pt>
                <c:pt idx="464">
                  <c:v>37633.24</c:v>
                </c:pt>
                <c:pt idx="465">
                  <c:v>25360.73</c:v>
                </c:pt>
                <c:pt idx="466">
                  <c:v>45932.77</c:v>
                </c:pt>
                <c:pt idx="467">
                  <c:v>36976.18</c:v>
                </c:pt>
                <c:pt idx="468">
                  <c:v>20021.19</c:v>
                </c:pt>
                <c:pt idx="469">
                  <c:v>19725.4</c:v>
                </c:pt>
                <c:pt idx="470">
                  <c:v>27534.09</c:v>
                </c:pt>
                <c:pt idx="471">
                  <c:v>30649.79</c:v>
                </c:pt>
                <c:pt idx="472">
                  <c:v>35022.88</c:v>
                </c:pt>
                <c:pt idx="473">
                  <c:v>17091.17</c:v>
                </c:pt>
                <c:pt idx="474">
                  <c:v>43051.68</c:v>
                </c:pt>
                <c:pt idx="475">
                  <c:v>37412.41</c:v>
                </c:pt>
                <c:pt idx="476">
                  <c:v>22209.8</c:v>
                </c:pt>
                <c:pt idx="477">
                  <c:v>48218.41</c:v>
                </c:pt>
                <c:pt idx="478">
                  <c:v>29042.78</c:v>
                </c:pt>
                <c:pt idx="479">
                  <c:v>45890.55</c:v>
                </c:pt>
                <c:pt idx="480">
                  <c:v>34544.37</c:v>
                </c:pt>
                <c:pt idx="481">
                  <c:v>22878.59</c:v>
                </c:pt>
                <c:pt idx="482">
                  <c:v>51937.07</c:v>
                </c:pt>
                <c:pt idx="483">
                  <c:v>39978.29</c:v>
                </c:pt>
                <c:pt idx="484">
                  <c:v>37979.74</c:v>
                </c:pt>
                <c:pt idx="485">
                  <c:v>52555.07</c:v>
                </c:pt>
                <c:pt idx="486">
                  <c:v>20849.72</c:v>
                </c:pt>
                <c:pt idx="487">
                  <c:v>27765.13</c:v>
                </c:pt>
                <c:pt idx="488">
                  <c:v>49234.18</c:v>
                </c:pt>
                <c:pt idx="489">
                  <c:v>37220.23</c:v>
                </c:pt>
                <c:pt idx="490">
                  <c:v>15487.39</c:v>
                </c:pt>
                <c:pt idx="491">
                  <c:v>32323.6</c:v>
                </c:pt>
                <c:pt idx="492">
                  <c:v>43136.12</c:v>
                </c:pt>
                <c:pt idx="493">
                  <c:v>21805.41</c:v>
                </c:pt>
                <c:pt idx="494">
                  <c:v>24537.7</c:v>
                </c:pt>
                <c:pt idx="495">
                  <c:v>36885.7</c:v>
                </c:pt>
                <c:pt idx="496">
                  <c:v>40174.48</c:v>
                </c:pt>
                <c:pt idx="497">
                  <c:v>33289.1</c:v>
                </c:pt>
                <c:pt idx="498">
                  <c:v>32953.88</c:v>
                </c:pt>
                <c:pt idx="499">
                  <c:v>33332.07</c:v>
                </c:pt>
                <c:pt idx="500">
                  <c:v>33669.34</c:v>
                </c:pt>
                <c:pt idx="501">
                  <c:v>30205.0</c:v>
                </c:pt>
                <c:pt idx="502">
                  <c:v>15208.3</c:v>
                </c:pt>
                <c:pt idx="503">
                  <c:v>37409.97</c:v>
                </c:pt>
                <c:pt idx="504">
                  <c:v>20156.82</c:v>
                </c:pt>
                <c:pt idx="505">
                  <c:v>34818.27</c:v>
                </c:pt>
                <c:pt idx="506">
                  <c:v>42376.36</c:v>
                </c:pt>
                <c:pt idx="507">
                  <c:v>31162.06</c:v>
                </c:pt>
                <c:pt idx="508">
                  <c:v>51822.38</c:v>
                </c:pt>
                <c:pt idx="509">
                  <c:v>42229.76</c:v>
                </c:pt>
                <c:pt idx="510">
                  <c:v>24138.31</c:v>
                </c:pt>
                <c:pt idx="511">
                  <c:v>35408.7</c:v>
                </c:pt>
                <c:pt idx="512">
                  <c:v>28623.23</c:v>
                </c:pt>
                <c:pt idx="513">
                  <c:v>43894.13</c:v>
                </c:pt>
                <c:pt idx="514">
                  <c:v>43008.39</c:v>
                </c:pt>
                <c:pt idx="515">
                  <c:v>22129.5</c:v>
                </c:pt>
                <c:pt idx="516">
                  <c:v>35445.61</c:v>
                </c:pt>
                <c:pt idx="517">
                  <c:v>61733.72</c:v>
                </c:pt>
                <c:pt idx="518">
                  <c:v>43536.97</c:v>
                </c:pt>
                <c:pt idx="519">
                  <c:v>43234.79</c:v>
                </c:pt>
                <c:pt idx="520">
                  <c:v>12600.42</c:v>
                </c:pt>
                <c:pt idx="521">
                  <c:v>26102.47</c:v>
                </c:pt>
                <c:pt idx="522">
                  <c:v>51847.69</c:v>
                </c:pt>
                <c:pt idx="523">
                  <c:v>20289.2</c:v>
                </c:pt>
                <c:pt idx="524">
                  <c:v>62006.3</c:v>
                </c:pt>
                <c:pt idx="525">
                  <c:v>28951.88</c:v>
                </c:pt>
                <c:pt idx="526">
                  <c:v>28198.83</c:v>
                </c:pt>
                <c:pt idx="527">
                  <c:v>39791.56</c:v>
                </c:pt>
                <c:pt idx="528">
                  <c:v>29907.14</c:v>
                </c:pt>
                <c:pt idx="529">
                  <c:v>34663.46</c:v>
                </c:pt>
                <c:pt idx="530">
                  <c:v>32856.7</c:v>
                </c:pt>
                <c:pt idx="531">
                  <c:v>21274.06</c:v>
                </c:pt>
                <c:pt idx="532">
                  <c:v>67405.22</c:v>
                </c:pt>
                <c:pt idx="533">
                  <c:v>25017.85</c:v>
                </c:pt>
                <c:pt idx="534">
                  <c:v>40335.15</c:v>
                </c:pt>
                <c:pt idx="535">
                  <c:v>26972.84</c:v>
                </c:pt>
                <c:pt idx="536">
                  <c:v>30414.32</c:v>
                </c:pt>
                <c:pt idx="537">
                  <c:v>17096.79</c:v>
                </c:pt>
                <c:pt idx="538">
                  <c:v>40680.61</c:v>
                </c:pt>
                <c:pt idx="539">
                  <c:v>14175.83</c:v>
                </c:pt>
                <c:pt idx="540">
                  <c:v>41276.26</c:v>
                </c:pt>
                <c:pt idx="541">
                  <c:v>41456.59</c:v>
                </c:pt>
                <c:pt idx="542">
                  <c:v>18391.61</c:v>
                </c:pt>
                <c:pt idx="543">
                  <c:v>32652.15</c:v>
                </c:pt>
                <c:pt idx="544">
                  <c:v>25308.9</c:v>
                </c:pt>
                <c:pt idx="545">
                  <c:v>40475.81</c:v>
                </c:pt>
                <c:pt idx="546">
                  <c:v>43542.94</c:v>
                </c:pt>
                <c:pt idx="547">
                  <c:v>19433.7</c:v>
                </c:pt>
                <c:pt idx="548">
                  <c:v>36163.82</c:v>
                </c:pt>
                <c:pt idx="549">
                  <c:v>40143.7</c:v>
                </c:pt>
                <c:pt idx="550">
                  <c:v>37364.85</c:v>
                </c:pt>
                <c:pt idx="551">
                  <c:v>19079.64</c:v>
                </c:pt>
                <c:pt idx="552">
                  <c:v>44670.62</c:v>
                </c:pt>
                <c:pt idx="553">
                  <c:v>21689.15</c:v>
                </c:pt>
                <c:pt idx="554">
                  <c:v>76704.40999999999</c:v>
                </c:pt>
                <c:pt idx="555">
                  <c:v>35667.12</c:v>
                </c:pt>
                <c:pt idx="556">
                  <c:v>20368.63</c:v>
                </c:pt>
                <c:pt idx="557">
                  <c:v>22538.79</c:v>
                </c:pt>
                <c:pt idx="558">
                  <c:v>29137.51</c:v>
                </c:pt>
                <c:pt idx="559">
                  <c:v>21184.21</c:v>
                </c:pt>
                <c:pt idx="560">
                  <c:v>25076.87</c:v>
                </c:pt>
                <c:pt idx="561">
                  <c:v>65712.86</c:v>
                </c:pt>
                <c:pt idx="562">
                  <c:v>33414.15</c:v>
                </c:pt>
                <c:pt idx="563">
                  <c:v>23007.97</c:v>
                </c:pt>
                <c:pt idx="564">
                  <c:v>58675.88</c:v>
                </c:pt>
                <c:pt idx="565">
                  <c:v>33971.5</c:v>
                </c:pt>
                <c:pt idx="566">
                  <c:v>30906.41</c:v>
                </c:pt>
                <c:pt idx="567">
                  <c:v>35063.64</c:v>
                </c:pt>
                <c:pt idx="568">
                  <c:v>16134.14</c:v>
                </c:pt>
                <c:pt idx="569">
                  <c:v>31813.13</c:v>
                </c:pt>
                <c:pt idx="570">
                  <c:v>30292.07</c:v>
                </c:pt>
                <c:pt idx="571">
                  <c:v>44292.33</c:v>
                </c:pt>
                <c:pt idx="572">
                  <c:v>40376.12</c:v>
                </c:pt>
                <c:pt idx="573">
                  <c:v>27946.85</c:v>
                </c:pt>
                <c:pt idx="574">
                  <c:v>19594.26</c:v>
                </c:pt>
                <c:pt idx="575">
                  <c:v>70639.63</c:v>
                </c:pt>
                <c:pt idx="576">
                  <c:v>33450.85</c:v>
                </c:pt>
                <c:pt idx="577">
                  <c:v>34941.59</c:v>
                </c:pt>
                <c:pt idx="578">
                  <c:v>32710.87</c:v>
                </c:pt>
                <c:pt idx="579">
                  <c:v>23039.33</c:v>
                </c:pt>
                <c:pt idx="580">
                  <c:v>29429.41</c:v>
                </c:pt>
                <c:pt idx="581">
                  <c:v>17096.72</c:v>
                </c:pt>
                <c:pt idx="582">
                  <c:v>40220.19</c:v>
                </c:pt>
                <c:pt idx="583">
                  <c:v>36291.86</c:v>
                </c:pt>
                <c:pt idx="584">
                  <c:v>58468.61</c:v>
                </c:pt>
                <c:pt idx="585">
                  <c:v>26895.33</c:v>
                </c:pt>
                <c:pt idx="586">
                  <c:v>17773.53</c:v>
                </c:pt>
                <c:pt idx="587">
                  <c:v>33839.67</c:v>
                </c:pt>
                <c:pt idx="588">
                  <c:v>22570.55</c:v>
                </c:pt>
                <c:pt idx="589">
                  <c:v>38833.73</c:v>
                </c:pt>
                <c:pt idx="590">
                  <c:v>20768.03</c:v>
                </c:pt>
                <c:pt idx="591">
                  <c:v>52008.06</c:v>
                </c:pt>
                <c:pt idx="592">
                  <c:v>47885.73</c:v>
                </c:pt>
                <c:pt idx="593">
                  <c:v>26281.25</c:v>
                </c:pt>
                <c:pt idx="594">
                  <c:v>48131.32</c:v>
                </c:pt>
                <c:pt idx="595">
                  <c:v>27685.79</c:v>
                </c:pt>
                <c:pt idx="596">
                  <c:v>23237.87</c:v>
                </c:pt>
                <c:pt idx="597">
                  <c:v>45096.77</c:v>
                </c:pt>
                <c:pt idx="598">
                  <c:v>22155.64</c:v>
                </c:pt>
                <c:pt idx="599">
                  <c:v>38578.77</c:v>
                </c:pt>
                <c:pt idx="600">
                  <c:v>24619.1</c:v>
                </c:pt>
                <c:pt idx="601">
                  <c:v>41274.65</c:v>
                </c:pt>
                <c:pt idx="602">
                  <c:v>42201.6</c:v>
                </c:pt>
                <c:pt idx="603">
                  <c:v>32772.09</c:v>
                </c:pt>
                <c:pt idx="604">
                  <c:v>54391.21</c:v>
                </c:pt>
                <c:pt idx="605">
                  <c:v>37491.1</c:v>
                </c:pt>
                <c:pt idx="606">
                  <c:v>36618.24</c:v>
                </c:pt>
                <c:pt idx="607">
                  <c:v>9781.32</c:v>
                </c:pt>
                <c:pt idx="608">
                  <c:v>31707.85</c:v>
                </c:pt>
                <c:pt idx="609">
                  <c:v>21067.83</c:v>
                </c:pt>
                <c:pt idx="610">
                  <c:v>52689.82</c:v>
                </c:pt>
                <c:pt idx="611">
                  <c:v>40365.26</c:v>
                </c:pt>
                <c:pt idx="612">
                  <c:v>39268.86</c:v>
                </c:pt>
                <c:pt idx="613">
                  <c:v>48879.0</c:v>
                </c:pt>
                <c:pt idx="614">
                  <c:v>28585.09</c:v>
                </c:pt>
                <c:pt idx="615">
                  <c:v>45694.26</c:v>
                </c:pt>
                <c:pt idx="616">
                  <c:v>15248.42</c:v>
                </c:pt>
                <c:pt idx="617">
                  <c:v>25778.5</c:v>
                </c:pt>
                <c:pt idx="618">
                  <c:v>34183.07</c:v>
                </c:pt>
                <c:pt idx="619">
                  <c:v>26432.81</c:v>
                </c:pt>
                <c:pt idx="620">
                  <c:v>65951.59</c:v>
                </c:pt>
                <c:pt idx="621">
                  <c:v>42049.85</c:v>
                </c:pt>
                <c:pt idx="622">
                  <c:v>36141.55</c:v>
                </c:pt>
                <c:pt idx="623">
                  <c:v>41389.59</c:v>
                </c:pt>
                <c:pt idx="624">
                  <c:v>41307.09</c:v>
                </c:pt>
                <c:pt idx="625">
                  <c:v>18533.11</c:v>
                </c:pt>
                <c:pt idx="626">
                  <c:v>70035.88</c:v>
                </c:pt>
                <c:pt idx="627">
                  <c:v>32893.56</c:v>
                </c:pt>
                <c:pt idx="628">
                  <c:v>42505.88</c:v>
                </c:pt>
                <c:pt idx="629">
                  <c:v>27016.08</c:v>
                </c:pt>
                <c:pt idx="630">
                  <c:v>37852.8</c:v>
                </c:pt>
                <c:pt idx="631">
                  <c:v>57086.77</c:v>
                </c:pt>
                <c:pt idx="632">
                  <c:v>40108.79</c:v>
                </c:pt>
                <c:pt idx="633">
                  <c:v>25723.92</c:v>
                </c:pt>
                <c:pt idx="634">
                  <c:v>32130.79</c:v>
                </c:pt>
                <c:pt idx="635">
                  <c:v>33604.79</c:v>
                </c:pt>
                <c:pt idx="636">
                  <c:v>30328.29</c:v>
                </c:pt>
                <c:pt idx="637">
                  <c:v>37875.18</c:v>
                </c:pt>
                <c:pt idx="638">
                  <c:v>54940.78</c:v>
                </c:pt>
                <c:pt idx="639">
                  <c:v>38922.7</c:v>
                </c:pt>
                <c:pt idx="640">
                  <c:v>35646.5</c:v>
                </c:pt>
                <c:pt idx="641">
                  <c:v>54223.42</c:v>
                </c:pt>
                <c:pt idx="642">
                  <c:v>29123.52</c:v>
                </c:pt>
                <c:pt idx="643">
                  <c:v>29499.88</c:v>
                </c:pt>
                <c:pt idx="644">
                  <c:v>47949.87</c:v>
                </c:pt>
                <c:pt idx="645">
                  <c:v>36926.87</c:v>
                </c:pt>
                <c:pt idx="646">
                  <c:v>49194.25</c:v>
                </c:pt>
                <c:pt idx="647">
                  <c:v>43497.25</c:v>
                </c:pt>
                <c:pt idx="648">
                  <c:v>40733.47</c:v>
                </c:pt>
                <c:pt idx="649">
                  <c:v>28202.67</c:v>
                </c:pt>
                <c:pt idx="650">
                  <c:v>67169.76</c:v>
                </c:pt>
                <c:pt idx="651">
                  <c:v>28214.86</c:v>
                </c:pt>
                <c:pt idx="652">
                  <c:v>27822.82</c:v>
                </c:pt>
                <c:pt idx="653">
                  <c:v>50109.97</c:v>
                </c:pt>
                <c:pt idx="654">
                  <c:v>64370.66</c:v>
                </c:pt>
                <c:pt idx="655">
                  <c:v>45978.41</c:v>
                </c:pt>
                <c:pt idx="656">
                  <c:v>82171.48</c:v>
                </c:pt>
                <c:pt idx="657">
                  <c:v>52999.38</c:v>
                </c:pt>
                <c:pt idx="658">
                  <c:v>59456.89</c:v>
                </c:pt>
                <c:pt idx="659">
                  <c:v>53248.62</c:v>
                </c:pt>
                <c:pt idx="660">
                  <c:v>51798.38</c:v>
                </c:pt>
                <c:pt idx="661">
                  <c:v>36228.72</c:v>
                </c:pt>
                <c:pt idx="662">
                  <c:v>65757.45</c:v>
                </c:pt>
                <c:pt idx="663">
                  <c:v>81035.95</c:v>
                </c:pt>
                <c:pt idx="664">
                  <c:v>26763.94</c:v>
                </c:pt>
                <c:pt idx="665">
                  <c:v>44057.89</c:v>
                </c:pt>
                <c:pt idx="666">
                  <c:v>39264.88</c:v>
                </c:pt>
                <c:pt idx="667">
                  <c:v>55833.31</c:v>
                </c:pt>
                <c:pt idx="668">
                  <c:v>61671.0</c:v>
                </c:pt>
                <c:pt idx="669">
                  <c:v>46626.5</c:v>
                </c:pt>
                <c:pt idx="670">
                  <c:v>72777.54</c:v>
                </c:pt>
                <c:pt idx="671">
                  <c:v>61436.17</c:v>
                </c:pt>
                <c:pt idx="672">
                  <c:v>39863.03</c:v>
                </c:pt>
                <c:pt idx="673">
                  <c:v>63922.06</c:v>
                </c:pt>
                <c:pt idx="674">
                  <c:v>46879.45</c:v>
                </c:pt>
                <c:pt idx="675">
                  <c:v>59819.43</c:v>
                </c:pt>
                <c:pt idx="676">
                  <c:v>56327.81</c:v>
                </c:pt>
                <c:pt idx="677">
                  <c:v>49394.11</c:v>
                </c:pt>
                <c:pt idx="678">
                  <c:v>32468.4</c:v>
                </c:pt>
                <c:pt idx="679">
                  <c:v>59994.91</c:v>
                </c:pt>
                <c:pt idx="680">
                  <c:v>68061.90999999999</c:v>
                </c:pt>
                <c:pt idx="681">
                  <c:v>45382.27</c:v>
                </c:pt>
                <c:pt idx="682">
                  <c:v>38691.88</c:v>
                </c:pt>
                <c:pt idx="683">
                  <c:v>54067.72</c:v>
                </c:pt>
                <c:pt idx="684">
                  <c:v>80968.47</c:v>
                </c:pt>
                <c:pt idx="685">
                  <c:v>39679.22</c:v>
                </c:pt>
                <c:pt idx="686">
                  <c:v>83699.45</c:v>
                </c:pt>
                <c:pt idx="687">
                  <c:v>36582.75</c:v>
                </c:pt>
                <c:pt idx="688">
                  <c:v>57678.61</c:v>
                </c:pt>
                <c:pt idx="689">
                  <c:v>27261.45</c:v>
                </c:pt>
                <c:pt idx="690">
                  <c:v>60651.83</c:v>
                </c:pt>
                <c:pt idx="691">
                  <c:v>56865.13</c:v>
                </c:pt>
                <c:pt idx="692">
                  <c:v>80538.05</c:v>
                </c:pt>
                <c:pt idx="693">
                  <c:v>53627.48</c:v>
                </c:pt>
                <c:pt idx="694">
                  <c:v>32158.27</c:v>
                </c:pt>
                <c:pt idx="695">
                  <c:v>55474.67</c:v>
                </c:pt>
                <c:pt idx="696">
                  <c:v>64811.75</c:v>
                </c:pt>
                <c:pt idx="697">
                  <c:v>35572.41</c:v>
                </c:pt>
                <c:pt idx="698">
                  <c:v>32631.25</c:v>
                </c:pt>
                <c:pt idx="699">
                  <c:v>42424.62</c:v>
                </c:pt>
                <c:pt idx="700">
                  <c:v>87715.69</c:v>
                </c:pt>
                <c:pt idx="701">
                  <c:v>63845.9</c:v>
                </c:pt>
                <c:pt idx="702">
                  <c:v>42005.03</c:v>
                </c:pt>
                <c:pt idx="703">
                  <c:v>86930.88</c:v>
                </c:pt>
                <c:pt idx="704">
                  <c:v>42524.11</c:v>
                </c:pt>
                <c:pt idx="705">
                  <c:v>49982.61</c:v>
                </c:pt>
                <c:pt idx="706">
                  <c:v>62640.84</c:v>
                </c:pt>
                <c:pt idx="707">
                  <c:v>44618.12</c:v>
                </c:pt>
                <c:pt idx="708">
                  <c:v>50611.7</c:v>
                </c:pt>
                <c:pt idx="709">
                  <c:v>61726.09</c:v>
                </c:pt>
                <c:pt idx="710">
                  <c:v>99402.48</c:v>
                </c:pt>
                <c:pt idx="711">
                  <c:v>73158.57</c:v>
                </c:pt>
                <c:pt idx="712">
                  <c:v>63758.38</c:v>
                </c:pt>
                <c:pt idx="713">
                  <c:v>64225.1</c:v>
                </c:pt>
                <c:pt idx="714">
                  <c:v>62580.21</c:v>
                </c:pt>
                <c:pt idx="715">
                  <c:v>57326.32</c:v>
                </c:pt>
                <c:pt idx="716">
                  <c:v>82035.68</c:v>
                </c:pt>
                <c:pt idx="717">
                  <c:v>80953.8</c:v>
                </c:pt>
                <c:pt idx="718">
                  <c:v>30475.24</c:v>
                </c:pt>
                <c:pt idx="719">
                  <c:v>57442.58</c:v>
                </c:pt>
                <c:pt idx="720">
                  <c:v>73008.86</c:v>
                </c:pt>
                <c:pt idx="721">
                  <c:v>46143.75</c:v>
                </c:pt>
                <c:pt idx="722">
                  <c:v>33046.0</c:v>
                </c:pt>
                <c:pt idx="723">
                  <c:v>39211.21</c:v>
                </c:pt>
                <c:pt idx="724">
                  <c:v>34671.09</c:v>
                </c:pt>
                <c:pt idx="725">
                  <c:v>45990.31</c:v>
                </c:pt>
                <c:pt idx="726">
                  <c:v>47452.07</c:v>
                </c:pt>
                <c:pt idx="727">
                  <c:v>57602.28</c:v>
                </c:pt>
                <c:pt idx="728">
                  <c:v>45706.12</c:v>
                </c:pt>
                <c:pt idx="729">
                  <c:v>48347.61</c:v>
                </c:pt>
                <c:pt idx="730">
                  <c:v>50545.78</c:v>
                </c:pt>
                <c:pt idx="731">
                  <c:v>63682.52</c:v>
                </c:pt>
                <c:pt idx="732">
                  <c:v>99402.12</c:v>
                </c:pt>
                <c:pt idx="733">
                  <c:v>42956.16</c:v>
                </c:pt>
                <c:pt idx="734">
                  <c:v>59377.79</c:v>
                </c:pt>
                <c:pt idx="735">
                  <c:v>63666.69</c:v>
                </c:pt>
                <c:pt idx="736">
                  <c:v>54650.57</c:v>
                </c:pt>
                <c:pt idx="737">
                  <c:v>64686.6</c:v>
                </c:pt>
                <c:pt idx="738">
                  <c:v>40311.69</c:v>
                </c:pt>
                <c:pt idx="739">
                  <c:v>61791.86</c:v>
                </c:pt>
                <c:pt idx="740">
                  <c:v>35226.62</c:v>
                </c:pt>
                <c:pt idx="741">
                  <c:v>49890.3</c:v>
                </c:pt>
                <c:pt idx="742">
                  <c:v>58424.1</c:v>
                </c:pt>
                <c:pt idx="743">
                  <c:v>43320.48</c:v>
                </c:pt>
                <c:pt idx="744">
                  <c:v>52135.76</c:v>
                </c:pt>
                <c:pt idx="745">
                  <c:v>66723.59</c:v>
                </c:pt>
                <c:pt idx="746">
                  <c:v>43020.97</c:v>
                </c:pt>
                <c:pt idx="747">
                  <c:v>73848.77</c:v>
                </c:pt>
                <c:pt idx="748">
                  <c:v>53627.25</c:v>
                </c:pt>
                <c:pt idx="749">
                  <c:v>132027.0</c:v>
                </c:pt>
                <c:pt idx="750">
                  <c:v>55094.14</c:v>
                </c:pt>
                <c:pt idx="751">
                  <c:v>42597.13</c:v>
                </c:pt>
                <c:pt idx="752">
                  <c:v>72336.82</c:v>
                </c:pt>
                <c:pt idx="753">
                  <c:v>70754.64</c:v>
                </c:pt>
                <c:pt idx="754">
                  <c:v>58616.96</c:v>
                </c:pt>
                <c:pt idx="755">
                  <c:v>60888.78</c:v>
                </c:pt>
                <c:pt idx="756">
                  <c:v>47803.97</c:v>
                </c:pt>
                <c:pt idx="757">
                  <c:v>62771.84</c:v>
                </c:pt>
                <c:pt idx="758">
                  <c:v>90565.06</c:v>
                </c:pt>
                <c:pt idx="759">
                  <c:v>42978.24</c:v>
                </c:pt>
                <c:pt idx="760">
                  <c:v>51240.34</c:v>
                </c:pt>
                <c:pt idx="761">
                  <c:v>44998.82</c:v>
                </c:pt>
                <c:pt idx="762">
                  <c:v>77368.03</c:v>
                </c:pt>
                <c:pt idx="763">
                  <c:v>42744.04</c:v>
                </c:pt>
                <c:pt idx="764">
                  <c:v>87944.61</c:v>
                </c:pt>
                <c:pt idx="765">
                  <c:v>61813.7</c:v>
                </c:pt>
                <c:pt idx="766">
                  <c:v>56162.72</c:v>
                </c:pt>
                <c:pt idx="767">
                  <c:v>66621.71000000001</c:v>
                </c:pt>
                <c:pt idx="768">
                  <c:v>27573.81</c:v>
                </c:pt>
                <c:pt idx="769">
                  <c:v>61606.07</c:v>
                </c:pt>
                <c:pt idx="770">
                  <c:v>38843.24</c:v>
                </c:pt>
                <c:pt idx="771">
                  <c:v>92800.48</c:v>
                </c:pt>
                <c:pt idx="772">
                  <c:v>49917.1</c:v>
                </c:pt>
                <c:pt idx="773">
                  <c:v>72910.82</c:v>
                </c:pt>
                <c:pt idx="774">
                  <c:v>38588.95</c:v>
                </c:pt>
                <c:pt idx="775">
                  <c:v>67411.90999999999</c:v>
                </c:pt>
                <c:pt idx="776">
                  <c:v>138339.67</c:v>
                </c:pt>
                <c:pt idx="777">
                  <c:v>71412.7</c:v>
                </c:pt>
                <c:pt idx="778">
                  <c:v>48834.26</c:v>
                </c:pt>
                <c:pt idx="779">
                  <c:v>69778.26</c:v>
                </c:pt>
                <c:pt idx="780">
                  <c:v>67579.29</c:v>
                </c:pt>
                <c:pt idx="781">
                  <c:v>75295.69</c:v>
                </c:pt>
                <c:pt idx="782">
                  <c:v>34581.55</c:v>
                </c:pt>
                <c:pt idx="783">
                  <c:v>90905.24000000001</c:v>
                </c:pt>
                <c:pt idx="784">
                  <c:v>55548.26</c:v>
                </c:pt>
                <c:pt idx="785">
                  <c:v>85957.69</c:v>
                </c:pt>
                <c:pt idx="786">
                  <c:v>84624.27</c:v>
                </c:pt>
                <c:pt idx="787">
                  <c:v>50896.19</c:v>
                </c:pt>
                <c:pt idx="788">
                  <c:v>68712.19</c:v>
                </c:pt>
                <c:pt idx="789">
                  <c:v>52916.61</c:v>
                </c:pt>
                <c:pt idx="790">
                  <c:v>43239.16</c:v>
                </c:pt>
                <c:pt idx="791">
                  <c:v>84823.58</c:v>
                </c:pt>
                <c:pt idx="792">
                  <c:v>34602.35</c:v>
                </c:pt>
                <c:pt idx="793">
                  <c:v>70998.87</c:v>
                </c:pt>
                <c:pt idx="794">
                  <c:v>72664.28</c:v>
                </c:pt>
                <c:pt idx="795">
                  <c:v>55376.52</c:v>
                </c:pt>
                <c:pt idx="796">
                  <c:v>60234.83</c:v>
                </c:pt>
                <c:pt idx="797">
                  <c:v>56370.94</c:v>
                </c:pt>
                <c:pt idx="798">
                  <c:v>71055.83</c:v>
                </c:pt>
                <c:pt idx="799">
                  <c:v>85737.65</c:v>
                </c:pt>
                <c:pt idx="800">
                  <c:v>74617.8</c:v>
                </c:pt>
                <c:pt idx="801">
                  <c:v>49497.22</c:v>
                </c:pt>
                <c:pt idx="802">
                  <c:v>41846.43</c:v>
                </c:pt>
                <c:pt idx="803">
                  <c:v>49854.52</c:v>
                </c:pt>
                <c:pt idx="804">
                  <c:v>89323.88</c:v>
                </c:pt>
                <c:pt idx="805">
                  <c:v>66952.68</c:v>
                </c:pt>
                <c:pt idx="806">
                  <c:v>43716.11</c:v>
                </c:pt>
                <c:pt idx="807">
                  <c:v>77888.25</c:v>
                </c:pt>
                <c:pt idx="808">
                  <c:v>73136.24000000001</c:v>
                </c:pt>
                <c:pt idx="809">
                  <c:v>79621.39</c:v>
                </c:pt>
                <c:pt idx="810">
                  <c:v>77444.31</c:v>
                </c:pt>
                <c:pt idx="811">
                  <c:v>31377.49</c:v>
                </c:pt>
                <c:pt idx="812">
                  <c:v>64072.54</c:v>
                </c:pt>
                <c:pt idx="813">
                  <c:v>21634.58</c:v>
                </c:pt>
                <c:pt idx="814">
                  <c:v>41632.11</c:v>
                </c:pt>
                <c:pt idx="815">
                  <c:v>40803.47</c:v>
                </c:pt>
                <c:pt idx="816">
                  <c:v>73410.47</c:v>
                </c:pt>
                <c:pt idx="817">
                  <c:v>63869.51</c:v>
                </c:pt>
                <c:pt idx="818">
                  <c:v>50332.07</c:v>
                </c:pt>
                <c:pt idx="819">
                  <c:v>46080.53</c:v>
                </c:pt>
                <c:pt idx="820">
                  <c:v>69657.29</c:v>
                </c:pt>
                <c:pt idx="821">
                  <c:v>61919.84</c:v>
                </c:pt>
                <c:pt idx="822">
                  <c:v>43393.91</c:v>
                </c:pt>
                <c:pt idx="823">
                  <c:v>117944.04</c:v>
                </c:pt>
                <c:pt idx="824">
                  <c:v>42299.36</c:v>
                </c:pt>
                <c:pt idx="825">
                  <c:v>66052.5</c:v>
                </c:pt>
                <c:pt idx="826">
                  <c:v>56305.21</c:v>
                </c:pt>
                <c:pt idx="827">
                  <c:v>45519.56</c:v>
                </c:pt>
                <c:pt idx="828">
                  <c:v>119054.12</c:v>
                </c:pt>
                <c:pt idx="829">
                  <c:v>84630.28</c:v>
                </c:pt>
                <c:pt idx="830">
                  <c:v>102019.72</c:v>
                </c:pt>
                <c:pt idx="831">
                  <c:v>120057.58</c:v>
                </c:pt>
                <c:pt idx="832">
                  <c:v>64288.4</c:v>
                </c:pt>
                <c:pt idx="833">
                  <c:v>84257.64</c:v>
                </c:pt>
                <c:pt idx="834">
                  <c:v>86397.6</c:v>
                </c:pt>
                <c:pt idx="835">
                  <c:v>62185.82</c:v>
                </c:pt>
                <c:pt idx="836">
                  <c:v>70466.74000000001</c:v>
                </c:pt>
                <c:pt idx="837">
                  <c:v>81696.24000000001</c:v>
                </c:pt>
                <c:pt idx="838">
                  <c:v>81050.46000000001</c:v>
                </c:pt>
                <c:pt idx="839">
                  <c:v>62432.05</c:v>
                </c:pt>
                <c:pt idx="840">
                  <c:v>54638.15</c:v>
                </c:pt>
                <c:pt idx="841">
                  <c:v>68706.0</c:v>
                </c:pt>
                <c:pt idx="842">
                  <c:v>74844.2</c:v>
                </c:pt>
                <c:pt idx="843">
                  <c:v>48746.0</c:v>
                </c:pt>
                <c:pt idx="844">
                  <c:v>52036.72</c:v>
                </c:pt>
                <c:pt idx="845">
                  <c:v>82772.12</c:v>
                </c:pt>
                <c:pt idx="846">
                  <c:v>34410.42</c:v>
                </c:pt>
                <c:pt idx="847">
                  <c:v>93370.79</c:v>
                </c:pt>
                <c:pt idx="848">
                  <c:v>28173.33</c:v>
                </c:pt>
                <c:pt idx="849">
                  <c:v>35867.06</c:v>
                </c:pt>
                <c:pt idx="850">
                  <c:v>68439.63</c:v>
                </c:pt>
                <c:pt idx="851">
                  <c:v>103621.78</c:v>
                </c:pt>
                <c:pt idx="852">
                  <c:v>67487.85</c:v>
                </c:pt>
                <c:pt idx="853">
                  <c:v>43592.63</c:v>
                </c:pt>
                <c:pt idx="854">
                  <c:v>38214.56</c:v>
                </c:pt>
                <c:pt idx="855">
                  <c:v>27473.5</c:v>
                </c:pt>
                <c:pt idx="856">
                  <c:v>59886.95</c:v>
                </c:pt>
                <c:pt idx="857">
                  <c:v>76349.38</c:v>
                </c:pt>
                <c:pt idx="858">
                  <c:v>63485.89</c:v>
                </c:pt>
                <c:pt idx="859">
                  <c:v>53711.58</c:v>
                </c:pt>
                <c:pt idx="860">
                  <c:v>74033.06</c:v>
                </c:pt>
                <c:pt idx="861">
                  <c:v>65582.89</c:v>
                </c:pt>
                <c:pt idx="862">
                  <c:v>37311.57</c:v>
                </c:pt>
                <c:pt idx="863">
                  <c:v>44351.95</c:v>
                </c:pt>
                <c:pt idx="864">
                  <c:v>38593.22</c:v>
                </c:pt>
                <c:pt idx="865">
                  <c:v>29512.51</c:v>
                </c:pt>
                <c:pt idx="866">
                  <c:v>31836.0</c:v>
                </c:pt>
                <c:pt idx="867">
                  <c:v>62069.58</c:v>
                </c:pt>
                <c:pt idx="868">
                  <c:v>49469.85</c:v>
                </c:pt>
                <c:pt idx="869">
                  <c:v>61674.03</c:v>
                </c:pt>
                <c:pt idx="870">
                  <c:v>76181.76</c:v>
                </c:pt>
                <c:pt idx="871">
                  <c:v>37125.95</c:v>
                </c:pt>
                <c:pt idx="872">
                  <c:v>40516.76</c:v>
                </c:pt>
                <c:pt idx="873">
                  <c:v>38135.89</c:v>
                </c:pt>
                <c:pt idx="874">
                  <c:v>29295.89</c:v>
                </c:pt>
                <c:pt idx="875">
                  <c:v>69591.61</c:v>
                </c:pt>
                <c:pt idx="876">
                  <c:v>79383.9</c:v>
                </c:pt>
                <c:pt idx="877">
                  <c:v>63974.97</c:v>
                </c:pt>
                <c:pt idx="878">
                  <c:v>85437.71000000001</c:v>
                </c:pt>
                <c:pt idx="879">
                  <c:v>46186.03</c:v>
                </c:pt>
                <c:pt idx="880">
                  <c:v>64556.33</c:v>
                </c:pt>
                <c:pt idx="881">
                  <c:v>42918.81</c:v>
                </c:pt>
                <c:pt idx="882">
                  <c:v>35601.31</c:v>
                </c:pt>
                <c:pt idx="883">
                  <c:v>74487.48</c:v>
                </c:pt>
                <c:pt idx="884">
                  <c:v>48055.42</c:v>
                </c:pt>
                <c:pt idx="885">
                  <c:v>53428.89</c:v>
                </c:pt>
                <c:pt idx="886">
                  <c:v>52981.86</c:v>
                </c:pt>
                <c:pt idx="887">
                  <c:v>59861.39</c:v>
                </c:pt>
                <c:pt idx="888">
                  <c:v>64213.61</c:v>
                </c:pt>
                <c:pt idx="889">
                  <c:v>71001.13</c:v>
                </c:pt>
                <c:pt idx="890">
                  <c:v>84606.5</c:v>
                </c:pt>
                <c:pt idx="891">
                  <c:v>43893.24</c:v>
                </c:pt>
                <c:pt idx="892">
                  <c:v>68143.35</c:v>
                </c:pt>
                <c:pt idx="893">
                  <c:v>71106.14</c:v>
                </c:pt>
                <c:pt idx="894">
                  <c:v>53262.06</c:v>
                </c:pt>
                <c:pt idx="895">
                  <c:v>62661.06</c:v>
                </c:pt>
                <c:pt idx="896">
                  <c:v>50706.54</c:v>
                </c:pt>
                <c:pt idx="897">
                  <c:v>35370.27</c:v>
                </c:pt>
                <c:pt idx="898">
                  <c:v>59983.75</c:v>
                </c:pt>
                <c:pt idx="899">
                  <c:v>43741.97</c:v>
                </c:pt>
                <c:pt idx="900">
                  <c:v>51855.89</c:v>
                </c:pt>
                <c:pt idx="901">
                  <c:v>48156.94</c:v>
                </c:pt>
                <c:pt idx="902">
                  <c:v>39401.26</c:v>
                </c:pt>
                <c:pt idx="903">
                  <c:v>47649.68</c:v>
                </c:pt>
                <c:pt idx="904">
                  <c:v>40012.62</c:v>
                </c:pt>
                <c:pt idx="905">
                  <c:v>70730.58</c:v>
                </c:pt>
                <c:pt idx="906">
                  <c:v>41786.18</c:v>
                </c:pt>
                <c:pt idx="907">
                  <c:v>28952.07</c:v>
                </c:pt>
                <c:pt idx="908">
                  <c:v>52534.67</c:v>
                </c:pt>
                <c:pt idx="909">
                  <c:v>64276.48</c:v>
                </c:pt>
                <c:pt idx="910">
                  <c:v>34683.3</c:v>
                </c:pt>
                <c:pt idx="911">
                  <c:v>43957.5</c:v>
                </c:pt>
                <c:pt idx="912">
                  <c:v>28169.1</c:v>
                </c:pt>
                <c:pt idx="913">
                  <c:v>65409.65</c:v>
                </c:pt>
                <c:pt idx="914">
                  <c:v>58622.11</c:v>
                </c:pt>
                <c:pt idx="915">
                  <c:v>56202.95</c:v>
                </c:pt>
                <c:pt idx="916">
                  <c:v>33015.44</c:v>
                </c:pt>
                <c:pt idx="917">
                  <c:v>22282.14</c:v>
                </c:pt>
                <c:pt idx="918">
                  <c:v>39139.32</c:v>
                </c:pt>
                <c:pt idx="919">
                  <c:v>24295.64</c:v>
                </c:pt>
                <c:pt idx="920">
                  <c:v>25264.89</c:v>
                </c:pt>
                <c:pt idx="921">
                  <c:v>25522.97</c:v>
                </c:pt>
                <c:pt idx="922">
                  <c:v>40934.47</c:v>
                </c:pt>
                <c:pt idx="923">
                  <c:v>22059.93</c:v>
                </c:pt>
                <c:pt idx="924">
                  <c:v>77790.72</c:v>
                </c:pt>
                <c:pt idx="925">
                  <c:v>58981.85</c:v>
                </c:pt>
                <c:pt idx="926">
                  <c:v>92940.37</c:v>
                </c:pt>
                <c:pt idx="927">
                  <c:v>46680.2</c:v>
                </c:pt>
                <c:pt idx="928">
                  <c:v>31780.03</c:v>
                </c:pt>
                <c:pt idx="929">
                  <c:v>81735.46000000001</c:v>
                </c:pt>
                <c:pt idx="930">
                  <c:v>46290.81</c:v>
                </c:pt>
                <c:pt idx="931">
                  <c:v>34223.49</c:v>
                </c:pt>
                <c:pt idx="932">
                  <c:v>42469.94</c:v>
                </c:pt>
                <c:pt idx="933">
                  <c:v>40280.13</c:v>
                </c:pt>
                <c:pt idx="934">
                  <c:v>68069.2</c:v>
                </c:pt>
                <c:pt idx="935">
                  <c:v>91437.64</c:v>
                </c:pt>
                <c:pt idx="936">
                  <c:v>80028.38</c:v>
                </c:pt>
                <c:pt idx="937">
                  <c:v>92804.74000000001</c:v>
                </c:pt>
                <c:pt idx="938">
                  <c:v>22809.74</c:v>
                </c:pt>
                <c:pt idx="939">
                  <c:v>60218.5</c:v>
                </c:pt>
                <c:pt idx="940">
                  <c:v>31173.19</c:v>
                </c:pt>
                <c:pt idx="941">
                  <c:v>52132.05</c:v>
                </c:pt>
                <c:pt idx="942">
                  <c:v>60892.89</c:v>
                </c:pt>
                <c:pt idx="943">
                  <c:v>26574.85</c:v>
                </c:pt>
                <c:pt idx="944">
                  <c:v>62218.5</c:v>
                </c:pt>
                <c:pt idx="945">
                  <c:v>70890.61</c:v>
                </c:pt>
                <c:pt idx="946">
                  <c:v>68711.66</c:v>
                </c:pt>
                <c:pt idx="947">
                  <c:v>83390.78</c:v>
                </c:pt>
                <c:pt idx="948">
                  <c:v>50958.45</c:v>
                </c:pt>
                <c:pt idx="949">
                  <c:v>56588.12</c:v>
                </c:pt>
                <c:pt idx="950">
                  <c:v>32090.89</c:v>
                </c:pt>
                <c:pt idx="951">
                  <c:v>79862.0</c:v>
                </c:pt>
                <c:pt idx="952">
                  <c:v>28345.24</c:v>
                </c:pt>
                <c:pt idx="953">
                  <c:v>54556.81</c:v>
                </c:pt>
                <c:pt idx="954">
                  <c:v>54729.49</c:v>
                </c:pt>
                <c:pt idx="955">
                  <c:v>53991.03</c:v>
                </c:pt>
                <c:pt idx="956">
                  <c:v>39323.74</c:v>
                </c:pt>
                <c:pt idx="957">
                  <c:v>31910.15</c:v>
                </c:pt>
                <c:pt idx="958">
                  <c:v>30423.91</c:v>
                </c:pt>
                <c:pt idx="959">
                  <c:v>68149.06</c:v>
                </c:pt>
                <c:pt idx="960">
                  <c:v>33789.79</c:v>
                </c:pt>
                <c:pt idx="961">
                  <c:v>68851.21000000001</c:v>
                </c:pt>
                <c:pt idx="962">
                  <c:v>35440.1</c:v>
                </c:pt>
                <c:pt idx="963">
                  <c:v>56992.21</c:v>
                </c:pt>
                <c:pt idx="964">
                  <c:v>57548.29</c:v>
                </c:pt>
                <c:pt idx="965">
                  <c:v>74843.06</c:v>
                </c:pt>
                <c:pt idx="966">
                  <c:v>35454.56</c:v>
                </c:pt>
                <c:pt idx="967">
                  <c:v>50724.13</c:v>
                </c:pt>
                <c:pt idx="968">
                  <c:v>58736.32</c:v>
                </c:pt>
                <c:pt idx="969">
                  <c:v>72010.69</c:v>
                </c:pt>
                <c:pt idx="970">
                  <c:v>39922.41</c:v>
                </c:pt>
                <c:pt idx="971">
                  <c:v>77933.14</c:v>
                </c:pt>
                <c:pt idx="972">
                  <c:v>42332.77</c:v>
                </c:pt>
                <c:pt idx="973">
                  <c:v>75368.66</c:v>
                </c:pt>
                <c:pt idx="974">
                  <c:v>72769.17</c:v>
                </c:pt>
                <c:pt idx="975">
                  <c:v>57548.43</c:v>
                </c:pt>
                <c:pt idx="976">
                  <c:v>46243.97</c:v>
                </c:pt>
                <c:pt idx="977">
                  <c:v>46952.79</c:v>
                </c:pt>
                <c:pt idx="978">
                  <c:v>31297.33</c:v>
                </c:pt>
                <c:pt idx="979">
                  <c:v>62111.03</c:v>
                </c:pt>
                <c:pt idx="980">
                  <c:v>30651.42</c:v>
                </c:pt>
                <c:pt idx="981">
                  <c:v>56757.92</c:v>
                </c:pt>
                <c:pt idx="982">
                  <c:v>17254.36</c:v>
                </c:pt>
                <c:pt idx="983">
                  <c:v>71815.33</c:v>
                </c:pt>
                <c:pt idx="984">
                  <c:v>21953.97</c:v>
                </c:pt>
                <c:pt idx="985">
                  <c:v>69668.43999999999</c:v>
                </c:pt>
                <c:pt idx="986">
                  <c:v>38867.53</c:v>
                </c:pt>
                <c:pt idx="987">
                  <c:v>91756.38</c:v>
                </c:pt>
                <c:pt idx="988">
                  <c:v>73481.64</c:v>
                </c:pt>
                <c:pt idx="989">
                  <c:v>93793.13</c:v>
                </c:pt>
                <c:pt idx="990">
                  <c:v>33065.16</c:v>
                </c:pt>
                <c:pt idx="991">
                  <c:v>44454.36</c:v>
                </c:pt>
                <c:pt idx="992">
                  <c:v>68807.63</c:v>
                </c:pt>
                <c:pt idx="993">
                  <c:v>78462.76</c:v>
                </c:pt>
                <c:pt idx="994">
                  <c:v>49886.82</c:v>
                </c:pt>
                <c:pt idx="995">
                  <c:v>48085.33</c:v>
                </c:pt>
                <c:pt idx="996">
                  <c:v>54096.0</c:v>
                </c:pt>
                <c:pt idx="997">
                  <c:v>51783.9</c:v>
                </c:pt>
                <c:pt idx="998">
                  <c:v>36128.32</c:v>
                </c:pt>
                <c:pt idx="999">
                  <c:v>56469.58</c:v>
                </c:pt>
                <c:pt idx="1000">
                  <c:v>27951.14</c:v>
                </c:pt>
                <c:pt idx="1001">
                  <c:v>65929.77</c:v>
                </c:pt>
                <c:pt idx="1002">
                  <c:v>47172.6</c:v>
                </c:pt>
                <c:pt idx="1003">
                  <c:v>28639.97</c:v>
                </c:pt>
                <c:pt idx="1004">
                  <c:v>93647.43</c:v>
                </c:pt>
                <c:pt idx="1005">
                  <c:v>37459.81</c:v>
                </c:pt>
                <c:pt idx="1006">
                  <c:v>37025.59</c:v>
                </c:pt>
                <c:pt idx="1007">
                  <c:v>42966.88</c:v>
                </c:pt>
                <c:pt idx="1008">
                  <c:v>47733.24</c:v>
                </c:pt>
                <c:pt idx="1009">
                  <c:v>65185.57</c:v>
                </c:pt>
                <c:pt idx="1010">
                  <c:v>43386.05</c:v>
                </c:pt>
                <c:pt idx="1011">
                  <c:v>37488.17</c:v>
                </c:pt>
                <c:pt idx="1012">
                  <c:v>72295.37</c:v>
                </c:pt>
                <c:pt idx="1013">
                  <c:v>52104.5</c:v>
                </c:pt>
                <c:pt idx="1014">
                  <c:v>34619.03</c:v>
                </c:pt>
                <c:pt idx="1015">
                  <c:v>70161.93</c:v>
                </c:pt>
                <c:pt idx="1016">
                  <c:v>49333.97</c:v>
                </c:pt>
                <c:pt idx="1017">
                  <c:v>74292.74000000001</c:v>
                </c:pt>
                <c:pt idx="1018">
                  <c:v>69088.73</c:v>
                </c:pt>
                <c:pt idx="1019">
                  <c:v>31877.51</c:v>
                </c:pt>
                <c:pt idx="1020">
                  <c:v>45500.19</c:v>
                </c:pt>
                <c:pt idx="1021">
                  <c:v>27469.23</c:v>
                </c:pt>
                <c:pt idx="1022">
                  <c:v>61885.76</c:v>
                </c:pt>
                <c:pt idx="1023">
                  <c:v>42094.79</c:v>
                </c:pt>
                <c:pt idx="1024">
                  <c:v>70410.13</c:v>
                </c:pt>
                <c:pt idx="1025">
                  <c:v>52255.62</c:v>
                </c:pt>
                <c:pt idx="1026">
                  <c:v>48649.22</c:v>
                </c:pt>
                <c:pt idx="1027">
                  <c:v>55940.07</c:v>
                </c:pt>
                <c:pt idx="1028">
                  <c:v>67880.03</c:v>
                </c:pt>
                <c:pt idx="1029">
                  <c:v>71292.61</c:v>
                </c:pt>
                <c:pt idx="1030">
                  <c:v>35612.75</c:v>
                </c:pt>
                <c:pt idx="1031">
                  <c:v>64532.3</c:v>
                </c:pt>
                <c:pt idx="1032">
                  <c:v>46825.47</c:v>
                </c:pt>
                <c:pt idx="1033">
                  <c:v>36791.82</c:v>
                </c:pt>
                <c:pt idx="1034">
                  <c:v>75203.77</c:v>
                </c:pt>
                <c:pt idx="1035">
                  <c:v>41016.39</c:v>
                </c:pt>
                <c:pt idx="1036">
                  <c:v>36534.44</c:v>
                </c:pt>
                <c:pt idx="1037">
                  <c:v>24143.15</c:v>
                </c:pt>
                <c:pt idx="1038">
                  <c:v>49893.16</c:v>
                </c:pt>
                <c:pt idx="1039">
                  <c:v>71084.93</c:v>
                </c:pt>
                <c:pt idx="1040">
                  <c:v>25723.29</c:v>
                </c:pt>
                <c:pt idx="1041">
                  <c:v>65325.55</c:v>
                </c:pt>
                <c:pt idx="1042">
                  <c:v>72496.71000000001</c:v>
                </c:pt>
                <c:pt idx="1043">
                  <c:v>72188.25</c:v>
                </c:pt>
                <c:pt idx="1044">
                  <c:v>40270.21</c:v>
                </c:pt>
                <c:pt idx="1045">
                  <c:v>43628.15</c:v>
                </c:pt>
                <c:pt idx="1046">
                  <c:v>82421.97</c:v>
                </c:pt>
                <c:pt idx="1047">
                  <c:v>70059.92</c:v>
                </c:pt>
                <c:pt idx="1048">
                  <c:v>53239.23</c:v>
                </c:pt>
                <c:pt idx="1049">
                  <c:v>106935.87</c:v>
                </c:pt>
                <c:pt idx="1050">
                  <c:v>46592.74</c:v>
                </c:pt>
                <c:pt idx="1051">
                  <c:v>49854.18</c:v>
                </c:pt>
                <c:pt idx="1052">
                  <c:v>57904.35</c:v>
                </c:pt>
                <c:pt idx="1053">
                  <c:v>66988.77</c:v>
                </c:pt>
                <c:pt idx="1054">
                  <c:v>53893.59</c:v>
                </c:pt>
                <c:pt idx="1055">
                  <c:v>46821.65</c:v>
                </c:pt>
                <c:pt idx="1056">
                  <c:v>48307.33</c:v>
                </c:pt>
                <c:pt idx="1057">
                  <c:v>29364.91</c:v>
                </c:pt>
                <c:pt idx="1058">
                  <c:v>53859.82</c:v>
                </c:pt>
                <c:pt idx="1059">
                  <c:v>55823.19</c:v>
                </c:pt>
                <c:pt idx="1060">
                  <c:v>49157.79</c:v>
                </c:pt>
                <c:pt idx="1061">
                  <c:v>51570.9</c:v>
                </c:pt>
                <c:pt idx="1062">
                  <c:v>72063.62</c:v>
                </c:pt>
                <c:pt idx="1063">
                  <c:v>70689.13</c:v>
                </c:pt>
                <c:pt idx="1064">
                  <c:v>55362.19</c:v>
                </c:pt>
                <c:pt idx="1065">
                  <c:v>40004.46</c:v>
                </c:pt>
                <c:pt idx="1066">
                  <c:v>66650.37</c:v>
                </c:pt>
                <c:pt idx="1067">
                  <c:v>39587.21</c:v>
                </c:pt>
                <c:pt idx="1068">
                  <c:v>46923.83</c:v>
                </c:pt>
                <c:pt idx="1069">
                  <c:v>35339.13</c:v>
                </c:pt>
                <c:pt idx="1070">
                  <c:v>57556.0</c:v>
                </c:pt>
                <c:pt idx="1071">
                  <c:v>30041.15</c:v>
                </c:pt>
                <c:pt idx="1072">
                  <c:v>39514.4</c:v>
                </c:pt>
                <c:pt idx="1073">
                  <c:v>48252.24</c:v>
                </c:pt>
                <c:pt idx="1074">
                  <c:v>54766.94</c:v>
                </c:pt>
                <c:pt idx="1075">
                  <c:v>67693.67</c:v>
                </c:pt>
                <c:pt idx="1076">
                  <c:v>29020.19</c:v>
                </c:pt>
                <c:pt idx="1077">
                  <c:v>46336.67</c:v>
                </c:pt>
                <c:pt idx="1078">
                  <c:v>106797.19</c:v>
                </c:pt>
                <c:pt idx="1079">
                  <c:v>55079.17</c:v>
                </c:pt>
                <c:pt idx="1080">
                  <c:v>61571.48</c:v>
                </c:pt>
                <c:pt idx="1081">
                  <c:v>47888.94</c:v>
                </c:pt>
                <c:pt idx="1082">
                  <c:v>60206.54</c:v>
                </c:pt>
                <c:pt idx="1083">
                  <c:v>44433.55</c:v>
                </c:pt>
                <c:pt idx="1084">
                  <c:v>73766.69</c:v>
                </c:pt>
                <c:pt idx="1085">
                  <c:v>60845.63</c:v>
                </c:pt>
                <c:pt idx="1086">
                  <c:v>49486.05</c:v>
                </c:pt>
                <c:pt idx="1087">
                  <c:v>50442.22</c:v>
                </c:pt>
                <c:pt idx="1088">
                  <c:v>44226.68</c:v>
                </c:pt>
                <c:pt idx="1089">
                  <c:v>47154.74</c:v>
                </c:pt>
                <c:pt idx="1090">
                  <c:v>72711.21000000001</c:v>
                </c:pt>
                <c:pt idx="1091">
                  <c:v>65962.09</c:v>
                </c:pt>
                <c:pt idx="1092">
                  <c:v>62933.55</c:v>
                </c:pt>
                <c:pt idx="1093">
                  <c:v>75687.0</c:v>
                </c:pt>
                <c:pt idx="1094">
                  <c:v>72876.21000000001</c:v>
                </c:pt>
                <c:pt idx="1095">
                  <c:v>35096.26</c:v>
                </c:pt>
                <c:pt idx="1096">
                  <c:v>48152.47</c:v>
                </c:pt>
                <c:pt idx="1097">
                  <c:v>49787.29</c:v>
                </c:pt>
                <c:pt idx="1098">
                  <c:v>37601.78</c:v>
                </c:pt>
                <c:pt idx="1099">
                  <c:v>48651.64</c:v>
                </c:pt>
                <c:pt idx="1100">
                  <c:v>36981.86</c:v>
                </c:pt>
                <c:pt idx="1101">
                  <c:v>45545.61</c:v>
                </c:pt>
                <c:pt idx="1102">
                  <c:v>45758.78</c:v>
                </c:pt>
                <c:pt idx="1103">
                  <c:v>97009.52</c:v>
                </c:pt>
                <c:pt idx="1104">
                  <c:v>60555.56</c:v>
                </c:pt>
                <c:pt idx="1105">
                  <c:v>64159.2</c:v>
                </c:pt>
                <c:pt idx="1106">
                  <c:v>94693.38</c:v>
                </c:pt>
                <c:pt idx="1107">
                  <c:v>62420.54</c:v>
                </c:pt>
                <c:pt idx="1108">
                  <c:v>37555.08</c:v>
                </c:pt>
                <c:pt idx="1109">
                  <c:v>34299.13</c:v>
                </c:pt>
                <c:pt idx="1110">
                  <c:v>55210.06</c:v>
                </c:pt>
                <c:pt idx="1111">
                  <c:v>60683.72</c:v>
                </c:pt>
                <c:pt idx="1112">
                  <c:v>43711.23</c:v>
                </c:pt>
                <c:pt idx="1113">
                  <c:v>37153.61</c:v>
                </c:pt>
                <c:pt idx="1114">
                  <c:v>77223.93999999999</c:v>
                </c:pt>
                <c:pt idx="1115">
                  <c:v>83187.23</c:v>
                </c:pt>
                <c:pt idx="1116">
                  <c:v>54398.34</c:v>
                </c:pt>
                <c:pt idx="1117">
                  <c:v>43975.51</c:v>
                </c:pt>
                <c:pt idx="1118">
                  <c:v>88642.47</c:v>
                </c:pt>
                <c:pt idx="1119">
                  <c:v>58074.31</c:v>
                </c:pt>
                <c:pt idx="1120">
                  <c:v>58757.65</c:v>
                </c:pt>
                <c:pt idx="1121">
                  <c:v>78748.17</c:v>
                </c:pt>
                <c:pt idx="1122">
                  <c:v>65791.84</c:v>
                </c:pt>
                <c:pt idx="1123">
                  <c:v>45103.49</c:v>
                </c:pt>
                <c:pt idx="1124">
                  <c:v>50043.38</c:v>
                </c:pt>
                <c:pt idx="1125">
                  <c:v>39845.27</c:v>
                </c:pt>
                <c:pt idx="1126">
                  <c:v>76991.77</c:v>
                </c:pt>
                <c:pt idx="1127">
                  <c:v>81006.3</c:v>
                </c:pt>
                <c:pt idx="1128">
                  <c:v>61511.83</c:v>
                </c:pt>
                <c:pt idx="1129">
                  <c:v>86087.9</c:v>
                </c:pt>
                <c:pt idx="1130">
                  <c:v>59062.83</c:v>
                </c:pt>
                <c:pt idx="1131">
                  <c:v>26867.35</c:v>
                </c:pt>
                <c:pt idx="1132">
                  <c:v>49022.19</c:v>
                </c:pt>
                <c:pt idx="1133">
                  <c:v>61847.69</c:v>
                </c:pt>
                <c:pt idx="1134">
                  <c:v>61013.0</c:v>
                </c:pt>
                <c:pt idx="1135">
                  <c:v>39498.16</c:v>
                </c:pt>
                <c:pt idx="1136">
                  <c:v>46224.85</c:v>
                </c:pt>
                <c:pt idx="1137">
                  <c:v>30087.0</c:v>
                </c:pt>
                <c:pt idx="1138">
                  <c:v>47195.0</c:v>
                </c:pt>
                <c:pt idx="1139">
                  <c:v>56421.79</c:v>
                </c:pt>
                <c:pt idx="1140">
                  <c:v>20935.36</c:v>
                </c:pt>
                <c:pt idx="1141">
                  <c:v>44675.46</c:v>
                </c:pt>
                <c:pt idx="1142">
                  <c:v>83495.85</c:v>
                </c:pt>
                <c:pt idx="1143">
                  <c:v>50960.0</c:v>
                </c:pt>
                <c:pt idx="1144">
                  <c:v>29440.62</c:v>
                </c:pt>
                <c:pt idx="1145">
                  <c:v>59948.62</c:v>
                </c:pt>
                <c:pt idx="1146">
                  <c:v>47892.57</c:v>
                </c:pt>
                <c:pt idx="1147">
                  <c:v>41805.74</c:v>
                </c:pt>
                <c:pt idx="1148">
                  <c:v>45207.09</c:v>
                </c:pt>
                <c:pt idx="1149">
                  <c:v>40423.79</c:v>
                </c:pt>
                <c:pt idx="1150">
                  <c:v>59627.54</c:v>
                </c:pt>
                <c:pt idx="1151">
                  <c:v>56481.04</c:v>
                </c:pt>
                <c:pt idx="1152">
                  <c:v>44603.0</c:v>
                </c:pt>
                <c:pt idx="1153">
                  <c:v>60754.81</c:v>
                </c:pt>
                <c:pt idx="1154">
                  <c:v>68576.75</c:v>
                </c:pt>
                <c:pt idx="1155">
                  <c:v>78661.48</c:v>
                </c:pt>
                <c:pt idx="1156">
                  <c:v>56330.94</c:v>
                </c:pt>
                <c:pt idx="1157">
                  <c:v>37445.54</c:v>
                </c:pt>
                <c:pt idx="1158">
                  <c:v>38829.25</c:v>
                </c:pt>
                <c:pt idx="1159">
                  <c:v>80496.34</c:v>
                </c:pt>
                <c:pt idx="1160">
                  <c:v>43570.63</c:v>
                </c:pt>
                <c:pt idx="1161">
                  <c:v>76254.78</c:v>
                </c:pt>
                <c:pt idx="1162">
                  <c:v>41052.64</c:v>
                </c:pt>
                <c:pt idx="1163">
                  <c:v>73630.90999999999</c:v>
                </c:pt>
                <c:pt idx="1164">
                  <c:v>61590.97</c:v>
                </c:pt>
                <c:pt idx="1165">
                  <c:v>58921.56</c:v>
                </c:pt>
                <c:pt idx="1166">
                  <c:v>40230.93</c:v>
                </c:pt>
                <c:pt idx="1167">
                  <c:v>55352.71</c:v>
                </c:pt>
                <c:pt idx="1168">
                  <c:v>36221.52</c:v>
                </c:pt>
                <c:pt idx="1169">
                  <c:v>62278.72</c:v>
                </c:pt>
                <c:pt idx="1170">
                  <c:v>28874.38</c:v>
                </c:pt>
                <c:pt idx="1171">
                  <c:v>37120.48</c:v>
                </c:pt>
                <c:pt idx="1172">
                  <c:v>58073.8</c:v>
                </c:pt>
                <c:pt idx="1173">
                  <c:v>31475.2</c:v>
                </c:pt>
                <c:pt idx="1174">
                  <c:v>46326.41</c:v>
                </c:pt>
                <c:pt idx="1175">
                  <c:v>55836.13</c:v>
                </c:pt>
                <c:pt idx="1176">
                  <c:v>65429.3</c:v>
                </c:pt>
                <c:pt idx="1177">
                  <c:v>74328.04</c:v>
                </c:pt>
                <c:pt idx="1178">
                  <c:v>39233.83</c:v>
                </c:pt>
                <c:pt idx="1179">
                  <c:v>38166.88</c:v>
                </c:pt>
                <c:pt idx="1180">
                  <c:v>32106.56</c:v>
                </c:pt>
                <c:pt idx="1181">
                  <c:v>19022.53</c:v>
                </c:pt>
                <c:pt idx="1182">
                  <c:v>31270.32</c:v>
                </c:pt>
                <c:pt idx="1183">
                  <c:v>80064.73</c:v>
                </c:pt>
                <c:pt idx="1184">
                  <c:v>48316.62</c:v>
                </c:pt>
                <c:pt idx="1185">
                  <c:v>40240.69</c:v>
                </c:pt>
                <c:pt idx="1186">
                  <c:v>60216.36</c:v>
                </c:pt>
                <c:pt idx="1187">
                  <c:v>86721.43999999999</c:v>
                </c:pt>
                <c:pt idx="1188">
                  <c:v>50134.93</c:v>
                </c:pt>
                <c:pt idx="1189">
                  <c:v>41023.75</c:v>
                </c:pt>
                <c:pt idx="1190">
                  <c:v>45333.0</c:v>
                </c:pt>
                <c:pt idx="1191">
                  <c:v>73394.87</c:v>
                </c:pt>
                <c:pt idx="1192">
                  <c:v>95597.16</c:v>
                </c:pt>
                <c:pt idx="1193">
                  <c:v>52574.75</c:v>
                </c:pt>
                <c:pt idx="1194">
                  <c:v>51447.25</c:v>
                </c:pt>
                <c:pt idx="1195">
                  <c:v>56280.68</c:v>
                </c:pt>
                <c:pt idx="1196">
                  <c:v>68648.77</c:v>
                </c:pt>
                <c:pt idx="1197">
                  <c:v>64001.27</c:v>
                </c:pt>
                <c:pt idx="1198">
                  <c:v>40439.26</c:v>
                </c:pt>
                <c:pt idx="1199">
                  <c:v>52041.3</c:v>
                </c:pt>
                <c:pt idx="1200">
                  <c:v>47684.78</c:v>
                </c:pt>
                <c:pt idx="1201">
                  <c:v>56761.54</c:v>
                </c:pt>
                <c:pt idx="1202">
                  <c:v>52160.34</c:v>
                </c:pt>
                <c:pt idx="1203">
                  <c:v>28112.97</c:v>
                </c:pt>
                <c:pt idx="1204">
                  <c:v>57587.58</c:v>
                </c:pt>
                <c:pt idx="1205">
                  <c:v>82952.07</c:v>
                </c:pt>
                <c:pt idx="1206">
                  <c:v>55222.91</c:v>
                </c:pt>
                <c:pt idx="1207">
                  <c:v>77672.68</c:v>
                </c:pt>
                <c:pt idx="1208">
                  <c:v>31354.19</c:v>
                </c:pt>
                <c:pt idx="1209">
                  <c:v>75350.43999999999</c:v>
                </c:pt>
                <c:pt idx="1210">
                  <c:v>95658.55</c:v>
                </c:pt>
                <c:pt idx="1211">
                  <c:v>49864.41</c:v>
                </c:pt>
                <c:pt idx="1212">
                  <c:v>64437.82</c:v>
                </c:pt>
                <c:pt idx="1213">
                  <c:v>67765.5</c:v>
                </c:pt>
                <c:pt idx="1214">
                  <c:v>38339.93</c:v>
                </c:pt>
                <c:pt idx="1215">
                  <c:v>39785.85</c:v>
                </c:pt>
                <c:pt idx="1216">
                  <c:v>81537.15</c:v>
                </c:pt>
                <c:pt idx="1217">
                  <c:v>49851.34</c:v>
                </c:pt>
                <c:pt idx="1218">
                  <c:v>24246.26</c:v>
                </c:pt>
                <c:pt idx="1219">
                  <c:v>51209.27</c:v>
                </c:pt>
                <c:pt idx="1220">
                  <c:v>47604.19</c:v>
                </c:pt>
                <c:pt idx="1221">
                  <c:v>52987.42</c:v>
                </c:pt>
                <c:pt idx="1222">
                  <c:v>57845.68</c:v>
                </c:pt>
                <c:pt idx="1223">
                  <c:v>58267.58</c:v>
                </c:pt>
                <c:pt idx="1224">
                  <c:v>47022.88</c:v>
                </c:pt>
                <c:pt idx="1225">
                  <c:v>61127.69</c:v>
                </c:pt>
                <c:pt idx="1226">
                  <c:v>33096.89</c:v>
                </c:pt>
                <c:pt idx="1227">
                  <c:v>18626.56</c:v>
                </c:pt>
                <c:pt idx="1228">
                  <c:v>51222.67</c:v>
                </c:pt>
                <c:pt idx="1229">
                  <c:v>72289.13</c:v>
                </c:pt>
                <c:pt idx="1230">
                  <c:v>65964.09</c:v>
                </c:pt>
                <c:pt idx="1231">
                  <c:v>56406.32</c:v>
                </c:pt>
                <c:pt idx="1232">
                  <c:v>52455.11</c:v>
                </c:pt>
                <c:pt idx="1233">
                  <c:v>47143.43</c:v>
                </c:pt>
                <c:pt idx="1234">
                  <c:v>34572.9</c:v>
                </c:pt>
                <c:pt idx="1235">
                  <c:v>88440.81</c:v>
                </c:pt>
                <c:pt idx="1236">
                  <c:v>37138.43</c:v>
                </c:pt>
                <c:pt idx="1237">
                  <c:v>44023.95</c:v>
                </c:pt>
                <c:pt idx="1238">
                  <c:v>71662.25</c:v>
                </c:pt>
                <c:pt idx="1239">
                  <c:v>83486.71000000001</c:v>
                </c:pt>
                <c:pt idx="1240">
                  <c:v>41562.94</c:v>
                </c:pt>
                <c:pt idx="1241">
                  <c:v>54819.46</c:v>
                </c:pt>
                <c:pt idx="1242">
                  <c:v>43547.57</c:v>
                </c:pt>
                <c:pt idx="1243">
                  <c:v>39566.65</c:v>
                </c:pt>
                <c:pt idx="1244">
                  <c:v>60200.35</c:v>
                </c:pt>
                <c:pt idx="1245">
                  <c:v>78019.6</c:v>
                </c:pt>
                <c:pt idx="1246">
                  <c:v>72703.4</c:v>
                </c:pt>
                <c:pt idx="1247">
                  <c:v>61419.45</c:v>
                </c:pt>
                <c:pt idx="1248">
                  <c:v>44226.93</c:v>
                </c:pt>
                <c:pt idx="1249">
                  <c:v>58369.33</c:v>
                </c:pt>
                <c:pt idx="1250">
                  <c:v>41839.19</c:v>
                </c:pt>
                <c:pt idx="1251">
                  <c:v>42434.71</c:v>
                </c:pt>
                <c:pt idx="1252">
                  <c:v>49247.72</c:v>
                </c:pt>
                <c:pt idx="1253">
                  <c:v>27710.97</c:v>
                </c:pt>
                <c:pt idx="1254">
                  <c:v>48287.29</c:v>
                </c:pt>
                <c:pt idx="1255">
                  <c:v>63973.93</c:v>
                </c:pt>
                <c:pt idx="1256">
                  <c:v>50758.29</c:v>
                </c:pt>
                <c:pt idx="1257">
                  <c:v>75582.03</c:v>
                </c:pt>
                <c:pt idx="1258">
                  <c:v>57335.97</c:v>
                </c:pt>
                <c:pt idx="1259">
                  <c:v>34257.54</c:v>
                </c:pt>
                <c:pt idx="1260">
                  <c:v>27734.45</c:v>
                </c:pt>
                <c:pt idx="1261">
                  <c:v>62958.18</c:v>
                </c:pt>
                <c:pt idx="1262">
                  <c:v>63091.32</c:v>
                </c:pt>
                <c:pt idx="1263">
                  <c:v>55484.11</c:v>
                </c:pt>
                <c:pt idx="1264">
                  <c:v>75446.42</c:v>
                </c:pt>
                <c:pt idx="1265">
                  <c:v>53892.78</c:v>
                </c:pt>
                <c:pt idx="1266">
                  <c:v>83927.32</c:v>
                </c:pt>
                <c:pt idx="1267">
                  <c:v>66470.55</c:v>
                </c:pt>
                <c:pt idx="1268">
                  <c:v>75501.8</c:v>
                </c:pt>
                <c:pt idx="1269">
                  <c:v>44915.69</c:v>
                </c:pt>
                <c:pt idx="1270">
                  <c:v>78958.77</c:v>
                </c:pt>
                <c:pt idx="1271">
                  <c:v>95564.64</c:v>
                </c:pt>
                <c:pt idx="1272">
                  <c:v>66097.19</c:v>
                </c:pt>
                <c:pt idx="1273">
                  <c:v>27183.74</c:v>
                </c:pt>
                <c:pt idx="1274">
                  <c:v>40893.36</c:v>
                </c:pt>
                <c:pt idx="1275">
                  <c:v>38206.62</c:v>
                </c:pt>
                <c:pt idx="1276">
                  <c:v>51115.6</c:v>
                </c:pt>
                <c:pt idx="1277">
                  <c:v>77051.67</c:v>
                </c:pt>
                <c:pt idx="1278">
                  <c:v>66224.7</c:v>
                </c:pt>
                <c:pt idx="1279">
                  <c:v>51674.28</c:v>
                </c:pt>
                <c:pt idx="1280">
                  <c:v>79007.81</c:v>
                </c:pt>
                <c:pt idx="1281">
                  <c:v>119058.56</c:v>
                </c:pt>
                <c:pt idx="1282">
                  <c:v>70821.1</c:v>
                </c:pt>
                <c:pt idx="1283">
                  <c:v>78919.54</c:v>
                </c:pt>
                <c:pt idx="1284">
                  <c:v>80165.93999999999</c:v>
                </c:pt>
                <c:pt idx="1285">
                  <c:v>40913.44</c:v>
                </c:pt>
                <c:pt idx="1286">
                  <c:v>50717.26</c:v>
                </c:pt>
                <c:pt idx="1287">
                  <c:v>43142.34</c:v>
                </c:pt>
                <c:pt idx="1288">
                  <c:v>30005.05</c:v>
                </c:pt>
                <c:pt idx="1289">
                  <c:v>41979.74</c:v>
                </c:pt>
                <c:pt idx="1290">
                  <c:v>75668.51</c:v>
                </c:pt>
                <c:pt idx="1291">
                  <c:v>44874.86</c:v>
                </c:pt>
                <c:pt idx="1292">
                  <c:v>33137.67</c:v>
                </c:pt>
                <c:pt idx="1293">
                  <c:v>44398.54</c:v>
                </c:pt>
                <c:pt idx="1294">
                  <c:v>82462.40999999999</c:v>
                </c:pt>
                <c:pt idx="1295">
                  <c:v>37768.33</c:v>
                </c:pt>
                <c:pt idx="1296">
                  <c:v>61609.76</c:v>
                </c:pt>
                <c:pt idx="1297">
                  <c:v>39004.23</c:v>
                </c:pt>
                <c:pt idx="1298">
                  <c:v>29869.94</c:v>
                </c:pt>
                <c:pt idx="1299">
                  <c:v>65678.68</c:v>
                </c:pt>
                <c:pt idx="1300">
                  <c:v>47910.06</c:v>
                </c:pt>
                <c:pt idx="1301">
                  <c:v>41035.27</c:v>
                </c:pt>
                <c:pt idx="1302">
                  <c:v>48352.79</c:v>
                </c:pt>
                <c:pt idx="1303">
                  <c:v>35940.84</c:v>
                </c:pt>
                <c:pt idx="1304">
                  <c:v>53211.24</c:v>
                </c:pt>
                <c:pt idx="1305">
                  <c:v>54643.32</c:v>
                </c:pt>
                <c:pt idx="1306">
                  <c:v>37866.3</c:v>
                </c:pt>
                <c:pt idx="1307">
                  <c:v>90430.45</c:v>
                </c:pt>
                <c:pt idx="1308">
                  <c:v>38830.34</c:v>
                </c:pt>
                <c:pt idx="1309">
                  <c:v>67563.8</c:v>
                </c:pt>
                <c:pt idx="1310">
                  <c:v>39356.67</c:v>
                </c:pt>
                <c:pt idx="1311">
                  <c:v>48975.57</c:v>
                </c:pt>
                <c:pt idx="1312">
                  <c:v>36506.07</c:v>
                </c:pt>
                <c:pt idx="1313">
                  <c:v>47732.89</c:v>
                </c:pt>
                <c:pt idx="1314">
                  <c:v>42141.03</c:v>
                </c:pt>
                <c:pt idx="1315">
                  <c:v>56095.82</c:v>
                </c:pt>
                <c:pt idx="1316">
                  <c:v>57022.5</c:v>
                </c:pt>
                <c:pt idx="1317">
                  <c:v>61904.0</c:v>
                </c:pt>
                <c:pt idx="1318">
                  <c:v>26326.76</c:v>
                </c:pt>
                <c:pt idx="1319">
                  <c:v>33729.37</c:v>
                </c:pt>
                <c:pt idx="1320">
                  <c:v>47214.45</c:v>
                </c:pt>
                <c:pt idx="1321">
                  <c:v>44624.29</c:v>
                </c:pt>
                <c:pt idx="1322">
                  <c:v>39052.14</c:v>
                </c:pt>
                <c:pt idx="1323">
                  <c:v>52822.19</c:v>
                </c:pt>
                <c:pt idx="1324">
                  <c:v>30292.7</c:v>
                </c:pt>
                <c:pt idx="1325">
                  <c:v>42707.12</c:v>
                </c:pt>
                <c:pt idx="1326">
                  <c:v>32221.76</c:v>
                </c:pt>
                <c:pt idx="1327">
                  <c:v>62298.31</c:v>
                </c:pt>
                <c:pt idx="1328">
                  <c:v>41103.53</c:v>
                </c:pt>
                <c:pt idx="1329">
                  <c:v>58987.72</c:v>
                </c:pt>
                <c:pt idx="1330">
                  <c:v>72648.56</c:v>
                </c:pt>
                <c:pt idx="1331">
                  <c:v>44863.0</c:v>
                </c:pt>
                <c:pt idx="1332">
                  <c:v>46506.39</c:v>
                </c:pt>
                <c:pt idx="1333">
                  <c:v>38796.79</c:v>
                </c:pt>
                <c:pt idx="1334">
                  <c:v>72736.08</c:v>
                </c:pt>
                <c:pt idx="1335">
                  <c:v>41133.71</c:v>
                </c:pt>
                <c:pt idx="1336">
                  <c:v>89672.5</c:v>
                </c:pt>
                <c:pt idx="1337">
                  <c:v>69016.65</c:v>
                </c:pt>
                <c:pt idx="1338">
                  <c:v>44271.87</c:v>
                </c:pt>
                <c:pt idx="1339">
                  <c:v>78900.61</c:v>
                </c:pt>
                <c:pt idx="1340">
                  <c:v>42663.97</c:v>
                </c:pt>
                <c:pt idx="1341">
                  <c:v>47722.88</c:v>
                </c:pt>
                <c:pt idx="1342">
                  <c:v>49464.21</c:v>
                </c:pt>
                <c:pt idx="1343">
                  <c:v>51970.88</c:v>
                </c:pt>
                <c:pt idx="1344">
                  <c:v>65782.16</c:v>
                </c:pt>
                <c:pt idx="1345">
                  <c:v>33804.51</c:v>
                </c:pt>
                <c:pt idx="1346">
                  <c:v>48978.26</c:v>
                </c:pt>
                <c:pt idx="1347">
                  <c:v>39153.4</c:v>
                </c:pt>
                <c:pt idx="1348">
                  <c:v>17570.26</c:v>
                </c:pt>
                <c:pt idx="1349">
                  <c:v>52937.95</c:v>
                </c:pt>
                <c:pt idx="1350">
                  <c:v>23750.0</c:v>
                </c:pt>
                <c:pt idx="1351">
                  <c:v>56468.54</c:v>
                </c:pt>
                <c:pt idx="1352">
                  <c:v>61345.82</c:v>
                </c:pt>
                <c:pt idx="1353">
                  <c:v>47814.7</c:v>
                </c:pt>
                <c:pt idx="1354">
                  <c:v>56818.04</c:v>
                </c:pt>
                <c:pt idx="1355">
                  <c:v>35593.77</c:v>
                </c:pt>
                <c:pt idx="1356">
                  <c:v>35156.82</c:v>
                </c:pt>
                <c:pt idx="1357">
                  <c:v>45889.9</c:v>
                </c:pt>
                <c:pt idx="1358">
                  <c:v>87689.59</c:v>
                </c:pt>
                <c:pt idx="1359">
                  <c:v>74966.29</c:v>
                </c:pt>
                <c:pt idx="1360">
                  <c:v>46690.12</c:v>
                </c:pt>
                <c:pt idx="1361">
                  <c:v>66946.06</c:v>
                </c:pt>
                <c:pt idx="1362">
                  <c:v>33945.47</c:v>
                </c:pt>
                <c:pt idx="1363">
                  <c:v>56138.69</c:v>
                </c:pt>
                <c:pt idx="1364">
                  <c:v>60572.31</c:v>
                </c:pt>
                <c:pt idx="1365">
                  <c:v>56276.2</c:v>
                </c:pt>
                <c:pt idx="1366">
                  <c:v>64933.35</c:v>
                </c:pt>
                <c:pt idx="1367">
                  <c:v>37743.13</c:v>
                </c:pt>
                <c:pt idx="1368">
                  <c:v>34471.24</c:v>
                </c:pt>
                <c:pt idx="1369">
                  <c:v>54667.07</c:v>
                </c:pt>
                <c:pt idx="1370">
                  <c:v>36109.45</c:v>
                </c:pt>
                <c:pt idx="1371">
                  <c:v>73769.46000000001</c:v>
                </c:pt>
                <c:pt idx="1372">
                  <c:v>51441.56</c:v>
                </c:pt>
                <c:pt idx="1373">
                  <c:v>61760.97</c:v>
                </c:pt>
                <c:pt idx="1374">
                  <c:v>34694.41</c:v>
                </c:pt>
                <c:pt idx="1375">
                  <c:v>51919.62</c:v>
                </c:pt>
                <c:pt idx="1376">
                  <c:v>63036.59</c:v>
                </c:pt>
                <c:pt idx="1377">
                  <c:v>48218.32</c:v>
                </c:pt>
                <c:pt idx="1378">
                  <c:v>44688.14</c:v>
                </c:pt>
                <c:pt idx="1379">
                  <c:v>93385.23</c:v>
                </c:pt>
                <c:pt idx="1380">
                  <c:v>53121.43</c:v>
                </c:pt>
                <c:pt idx="1381">
                  <c:v>66659.12</c:v>
                </c:pt>
                <c:pt idx="1382">
                  <c:v>50241.15</c:v>
                </c:pt>
                <c:pt idx="1383">
                  <c:v>108145.61</c:v>
                </c:pt>
                <c:pt idx="1384">
                  <c:v>83683.23</c:v>
                </c:pt>
                <c:pt idx="1385">
                  <c:v>65201.92</c:v>
                </c:pt>
                <c:pt idx="1386">
                  <c:v>62668.84</c:v>
                </c:pt>
                <c:pt idx="1387">
                  <c:v>81359.52</c:v>
                </c:pt>
                <c:pt idx="1388">
                  <c:v>79680.61</c:v>
                </c:pt>
                <c:pt idx="1389">
                  <c:v>56572.82</c:v>
                </c:pt>
                <c:pt idx="1390">
                  <c:v>31074.9</c:v>
                </c:pt>
                <c:pt idx="1391">
                  <c:v>36861.79</c:v>
                </c:pt>
                <c:pt idx="1392">
                  <c:v>64321.77</c:v>
                </c:pt>
                <c:pt idx="1393">
                  <c:v>64017.79</c:v>
                </c:pt>
                <c:pt idx="1394">
                  <c:v>80726.1</c:v>
                </c:pt>
                <c:pt idx="1395">
                  <c:v>61381.0</c:v>
                </c:pt>
                <c:pt idx="1396">
                  <c:v>44102.12</c:v>
                </c:pt>
                <c:pt idx="1397">
                  <c:v>58511.41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2237112"/>
        <c:axId val="2122219512"/>
      </c:lineChart>
      <c:catAx>
        <c:axId val="21222371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Timeline (seconds)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2122219512"/>
        <c:crosses val="autoZero"/>
        <c:auto val="1"/>
        <c:lblAlgn val="ctr"/>
        <c:lblOffset val="100"/>
        <c:noMultiLvlLbl val="0"/>
      </c:catAx>
      <c:valAx>
        <c:axId val="21222195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Latency (us)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21222371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60097939111046"/>
          <c:y val="0.0765067560999319"/>
          <c:w val="0.373537130036744"/>
          <c:h val="0.291208807232429"/>
        </c:manualLayout>
      </c:layout>
      <c:overlay val="1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73392-AF9F-A740-BE2B-E1AAF104AC7F}" type="datetimeFigureOut">
              <a:rPr lang="en-US" smtClean="0"/>
              <a:pPr/>
              <a:t>10/16/16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A4101-B23D-4643-97AC-D394395499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812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F62E1-F9AD-495C-BF06-76E1F5E8F9F5}" type="datetimeFigureOut">
              <a:rPr lang="en-US" smtClean="0"/>
              <a:pPr/>
              <a:t>10/16/16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CDA4E-CF9D-414E-8EE5-7B82BD64F7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513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062A85-621A-4417-B439-46E727A4ACE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CDA4E-CF9D-414E-8EE5-7B82BD64F7B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01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CDA4E-CF9D-414E-8EE5-7B82BD64F7B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01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CDA4E-CF9D-414E-8EE5-7B82BD64F7B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83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CDA4E-CF9D-414E-8EE5-7B82BD64F7B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83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CDA4E-CF9D-414E-8EE5-7B82BD64F7B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83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CDA4E-CF9D-414E-8EE5-7B82BD64F7B6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83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9144000" cy="5162891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506419" y="2957149"/>
            <a:ext cx="8274321" cy="618752"/>
          </a:xfrm>
          <a:prstGeom prst="rect">
            <a:avLst/>
          </a:prstGeom>
        </p:spPr>
        <p:txBody>
          <a:bodyPr wrap="square" lIns="0" tIns="45720" rIns="0" bIns="45720" anchor="ctr">
            <a:noAutofit/>
          </a:bodyPr>
          <a:lstStyle>
            <a:lvl1pPr algn="l">
              <a:defRPr sz="2800" b="0" spc="300">
                <a:solidFill>
                  <a:schemeClr val="accent1"/>
                </a:solidFill>
                <a:latin typeface="+mj-lt"/>
                <a:ea typeface="Verdana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21933" y="3800772"/>
            <a:ext cx="8258530" cy="33972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en-US" sz="1100" spc="300" dirty="0">
                <a:solidFill>
                  <a:schemeClr val="accent1"/>
                </a:solidFill>
                <a:latin typeface="+mj-lt"/>
                <a:ea typeface="Verdana" pitchFamily="34" charset="0"/>
                <a:cs typeface="Arial" pitchFamily="34" charset="0"/>
              </a:defRPr>
            </a:lvl1pPr>
          </a:lstStyle>
          <a:p>
            <a:pPr lvl="0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33" y="1351360"/>
            <a:ext cx="3328194" cy="578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998913-6893-894E-9542-E71F7FC4F2AC}" type="datetime1">
              <a:rPr lang="en-US" smtClean="0"/>
              <a:t>10/16/16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>
          <a:xfrm>
            <a:off x="431578" y="4784568"/>
            <a:ext cx="5952712" cy="27384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8"/>
          </p:nvPr>
        </p:nvSpPr>
        <p:spPr>
          <a:xfrm>
            <a:off x="516573" y="1361123"/>
            <a:ext cx="8301990" cy="324231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02 text b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5000" cy="5143500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506413" y="1866996"/>
            <a:ext cx="8301990" cy="140951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3000" b="0" spc="300">
                <a:solidFill>
                  <a:schemeClr val="accent1"/>
                </a:solidFill>
                <a:latin typeface="+mj-lt"/>
                <a:ea typeface="Verdana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Ar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6573" y="1362712"/>
            <a:ext cx="4055428" cy="329247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20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200">
                <a:latin typeface="+mn-lt"/>
              </a:defRPr>
            </a:lvl4pPr>
            <a:lvl5pPr>
              <a:defRPr sz="11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8627" y="1362710"/>
            <a:ext cx="4059936" cy="32934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20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200">
                <a:latin typeface="+mn-lt"/>
              </a:defRPr>
            </a:lvl4pPr>
            <a:lvl5pPr>
              <a:defRPr sz="11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51A50F9D-0EEA-7446-9BC1-9E5573B58E3D}" type="datetime1">
              <a:rPr lang="en-US" smtClean="0"/>
              <a:t>10/16/16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99921478-9A63-450E-8942-C240FE31B1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>
          <a:xfrm>
            <a:off x="431578" y="4784568"/>
            <a:ext cx="5952712" cy="273845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Yahoo Confidential &amp; Proprietary</a:t>
            </a: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D7E6-3921-B747-98DB-AE397ECDD577}" type="datetime1">
              <a:rPr lang="en-US" smtClean="0"/>
              <a:t>10/16/16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31578" y="4784568"/>
            <a:ext cx="5952712" cy="27384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Yahoo Confidential &amp; Proprietary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4A3C6-B092-2D4D-8488-64ECE18FA3CA}" type="datetime1">
              <a:rPr lang="en-US" smtClean="0"/>
              <a:t>10/16/16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31578" y="4784568"/>
            <a:ext cx="5952712" cy="27384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Yahoo Confidential &amp; Proprietary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87344" y="436881"/>
            <a:ext cx="8521065" cy="812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6390645" y="4784564"/>
            <a:ext cx="1229633" cy="2738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rgbClr val="404040"/>
                </a:solidFill>
                <a:latin typeface="+mn-lt"/>
              </a:defRPr>
            </a:lvl1pPr>
          </a:lstStyle>
          <a:p>
            <a:fld id="{06ABBD39-3CC6-BB4A-995C-9EFD256126D6}" type="datetime1">
              <a:rPr lang="en-US" smtClean="0"/>
              <a:pPr/>
              <a:t>10/16/16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4"/>
          </p:nvPr>
        </p:nvSpPr>
        <p:spPr>
          <a:xfrm>
            <a:off x="35560" y="4784565"/>
            <a:ext cx="3388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rgbClr val="400090"/>
                </a:solidFill>
                <a:latin typeface="+mn-lt"/>
              </a:defRPr>
            </a:lvl1pPr>
          </a:lstStyle>
          <a:p>
            <a:fld id="{99921478-9A63-450E-8942-C240FE31B1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idx="1"/>
          </p:nvPr>
        </p:nvSpPr>
        <p:spPr>
          <a:xfrm>
            <a:off x="516574" y="1359701"/>
            <a:ext cx="8301990" cy="32853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3" name="Picture 2" descr="Yahoo logo purple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832" y="4842523"/>
            <a:ext cx="876737" cy="1523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b="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B0099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B0099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B0099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B009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7030A0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7030A0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7030A0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7030A0"/>
          </a:solidFill>
          <a:latin typeface="Calibri" pitchFamily="34" charset="0"/>
        </a:defRPr>
      </a:lvl9pPr>
    </p:titleStyle>
    <p:bodyStyle>
      <a:lvl1pPr marL="233363" indent="-233363" algn="l" rtl="0" eaLnBrk="1" fontAlgn="base" hangingPunct="1">
        <a:spcBef>
          <a:spcPts val="0"/>
        </a:spcBef>
        <a:spcAft>
          <a:spcPts val="600"/>
        </a:spcAft>
        <a:buClrTx/>
        <a:buFont typeface="Wingdings" pitchFamily="2" charset="2"/>
        <a:buChar char="§"/>
        <a:defRPr sz="2000" b="0" kern="1200">
          <a:solidFill>
            <a:srgbClr val="333333"/>
          </a:solidFill>
          <a:latin typeface="+mn-lt"/>
          <a:ea typeface="+mn-ea"/>
          <a:cs typeface="+mn-cs"/>
        </a:defRPr>
      </a:lvl1pPr>
      <a:lvl2pPr marL="457200" indent="-223838" algn="l" rtl="0" eaLnBrk="1" fontAlgn="base" hangingPunct="1">
        <a:spcBef>
          <a:spcPts val="0"/>
        </a:spcBef>
        <a:spcAft>
          <a:spcPts val="600"/>
        </a:spcAft>
        <a:buClrTx/>
        <a:buSzPct val="80000"/>
        <a:buFont typeface="Calibri" pitchFamily="34" charset="0"/>
        <a:buChar char="›"/>
        <a:defRPr sz="1600" kern="1200">
          <a:solidFill>
            <a:srgbClr val="333333"/>
          </a:solidFill>
          <a:latin typeface="+mn-lt"/>
          <a:ea typeface="+mn-ea"/>
          <a:cs typeface="+mn-cs"/>
        </a:defRPr>
      </a:lvl2pPr>
      <a:lvl3pPr marL="690563" indent="-233363" algn="l" rtl="0" eaLnBrk="1" fontAlgn="base" hangingPunct="1">
        <a:spcBef>
          <a:spcPts val="0"/>
        </a:spcBef>
        <a:spcAft>
          <a:spcPts val="600"/>
        </a:spcAft>
        <a:buClrTx/>
        <a:buFont typeface="Arial" pitchFamily="34" charset="0"/>
        <a:buChar char="•"/>
        <a:defRPr sz="1400" kern="1200">
          <a:solidFill>
            <a:srgbClr val="333333"/>
          </a:solidFill>
          <a:latin typeface="+mn-lt"/>
          <a:ea typeface="+mn-ea"/>
          <a:cs typeface="+mn-cs"/>
        </a:defRPr>
      </a:lvl3pPr>
      <a:lvl4pPr marL="854075" indent="-163513" algn="l" rtl="0" eaLnBrk="1" fontAlgn="base" hangingPunct="1">
        <a:spcBef>
          <a:spcPts val="0"/>
        </a:spcBef>
        <a:spcAft>
          <a:spcPts val="600"/>
        </a:spcAft>
        <a:buClrTx/>
        <a:buFont typeface="Calibri" pitchFamily="34" charset="0"/>
        <a:buChar char="–"/>
        <a:defRPr sz="1200" kern="1200">
          <a:solidFill>
            <a:srgbClr val="333333"/>
          </a:solidFill>
          <a:latin typeface="+mn-lt"/>
          <a:ea typeface="+mn-ea"/>
          <a:cs typeface="+mn-cs"/>
        </a:defRPr>
      </a:lvl4pPr>
      <a:lvl5pPr marL="1025525" indent="-171450" algn="l" rtl="0" eaLnBrk="1" fontAlgn="base" hangingPunct="1">
        <a:spcBef>
          <a:spcPts val="0"/>
        </a:spcBef>
        <a:spcAft>
          <a:spcPts val="600"/>
        </a:spcAft>
        <a:buClrTx/>
        <a:buFont typeface="Wingdings" pitchFamily="2" charset="2"/>
        <a:buChar char="§"/>
        <a:defRPr sz="1100" kern="12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tags" Target="../tags/tag13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tags" Target="../tags/tag14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tags" Target="../tags/tag15.xml"/><Relationship Id="rId2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tags" Target="../tags/tag16.xml"/><Relationship Id="rId2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tags" Target="../tags/tag17.xml"/><Relationship Id="rId2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tags" Target="../tags/tag18.xml"/><Relationship Id="rId2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tags" Target="../tags/tag19.xml"/><Relationship Id="rId2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tags" Target="../tags/tag20.xml"/><Relationship Id="rId2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tags" Target="../tags/tag21.x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tags" Target="../tags/tag22.xml"/><Relationship Id="rId2" Type="http://schemas.openxmlformats.org/officeDocument/2006/relationships/slideLayout" Target="../slideLayouts/slideLayout2.xml"/><Relationship Id="rId3" Type="http://schemas.openxmlformats.org/officeDocument/2006/relationships/chart" Target="../charts/char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tags" Target="../tags/tag23.xml"/><Relationship Id="rId2" Type="http://schemas.openxmlformats.org/officeDocument/2006/relationships/slideLayout" Target="../slideLayouts/slideLayout2.xml"/><Relationship Id="rId3" Type="http://schemas.openxmlformats.org/officeDocument/2006/relationships/chart" Target="../charts/char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es.apache.org/jira/browse/HBASE-14919" TargetMode="External"/><Relationship Id="rId4" Type="http://schemas.openxmlformats.org/officeDocument/2006/relationships/hyperlink" Target="https://issues.apache.org/jira/browse/HBASE-15016" TargetMode="External"/><Relationship Id="rId5" Type="http://schemas.openxmlformats.org/officeDocument/2006/relationships/hyperlink" Target="https://issues.apache.org/jira/browse/HBASE-15359" TargetMode="External"/><Relationship Id="rId6" Type="http://schemas.openxmlformats.org/officeDocument/2006/relationships/hyperlink" Target="https://issues.apache.org/jira/browse/HBASE-14920" TargetMode="External"/><Relationship Id="rId7" Type="http://schemas.openxmlformats.org/officeDocument/2006/relationships/hyperlink" Target="https://issues.apache.org/jira/browse/HBASE-14921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ssues.apache.org/jira/browse/HBASE-14918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HBase</a:t>
            </a:r>
            <a:r>
              <a:rPr lang="en-US" dirty="0" smtClean="0"/>
              <a:t> </a:t>
            </a:r>
            <a:r>
              <a:rPr lang="en-US" dirty="0"/>
              <a:t>Accelerated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In-Memory Flush and Compaction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Eshcar Hillel, </a:t>
            </a:r>
            <a:r>
              <a:rPr lang="en-US" b="1" dirty="0"/>
              <a:t>Anastasia </a:t>
            </a:r>
            <a:r>
              <a:rPr lang="en-US" b="1" dirty="0" smtClean="0"/>
              <a:t>Braginsky</a:t>
            </a:r>
            <a:r>
              <a:rPr lang="en-US" dirty="0" smtClean="0"/>
              <a:t>, Edward </a:t>
            </a:r>
            <a:r>
              <a:rPr lang="en-US" dirty="0" err="1" smtClean="0"/>
              <a:t>Bortnikov</a:t>
            </a:r>
            <a:r>
              <a:rPr lang="en-US" dirty="0" smtClean="0"/>
              <a:t> </a:t>
            </a:r>
            <a:r>
              <a:rPr lang="en-US" dirty="0"/>
              <a:t>⎪ </a:t>
            </a:r>
            <a:r>
              <a:rPr lang="en-US" dirty="0" err="1" smtClean="0"/>
              <a:t>HBaseCon</a:t>
            </a:r>
            <a:r>
              <a:rPr lang="en-US" dirty="0" smtClean="0"/>
              <a:t>, San Francisco, May 24, 2016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8"/>
    </mc:Choice>
    <mc:Fallback xmlns="">
      <p:transition xmlns:p14="http://schemas.microsoft.com/office/powerpoint/2010/main" spd="slow" advTm="59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HBase</a:t>
            </a:r>
            <a:r>
              <a:rPr lang="en-US" dirty="0" smtClean="0"/>
              <a:t> Reads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464705" y="903439"/>
            <a:ext cx="1825" cy="1868996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2798816" y="2195520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C’</a:t>
            </a:r>
            <a:r>
              <a:rPr lang="en-US" sz="1800" baseline="-250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>
              <a:effectLst/>
              <a:ea typeface="ＭＳ 明朝"/>
              <a:cs typeface="Times New Roman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441387" y="1325066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08080" y="2505442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memory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530025" y="2514967"/>
            <a:ext cx="673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HDFS</a:t>
            </a:r>
            <a:endParaRPr lang="en-US" sz="1400" dirty="0"/>
          </a:p>
        </p:txBody>
      </p:sp>
      <p:sp>
        <p:nvSpPr>
          <p:cNvPr id="20" name="Rounded Rectangle 19"/>
          <p:cNvSpPr/>
          <p:nvPr/>
        </p:nvSpPr>
        <p:spPr>
          <a:xfrm>
            <a:off x="2798816" y="1325066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</a:t>
            </a:r>
            <a:r>
              <a:rPr lang="en-US" sz="1800" baseline="-250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2" name="Right Brace 21"/>
          <p:cNvSpPr/>
          <p:nvPr/>
        </p:nvSpPr>
        <p:spPr>
          <a:xfrm>
            <a:off x="6721839" y="1325066"/>
            <a:ext cx="224791" cy="771525"/>
          </a:xfrm>
          <a:prstGeom prst="rightBrace">
            <a:avLst>
              <a:gd name="adj1" fmla="val 30936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878019" y="1572998"/>
            <a:ext cx="462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  <p:sp>
        <p:nvSpPr>
          <p:cNvPr id="24" name="Rounded Rectangle 23"/>
          <p:cNvSpPr/>
          <p:nvPr/>
        </p:nvSpPr>
        <p:spPr>
          <a:xfrm>
            <a:off x="5593787" y="1439366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746187" y="1553666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5898587" y="1667966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847728" y="2122022"/>
            <a:ext cx="1750684" cy="691197"/>
            <a:chOff x="6891650" y="2200819"/>
            <a:chExt cx="1750684" cy="691197"/>
          </a:xfrm>
        </p:grpSpPr>
        <p:sp>
          <p:nvSpPr>
            <p:cNvPr id="3" name="Curved Left Arrow 2"/>
            <p:cNvSpPr/>
            <p:nvPr/>
          </p:nvSpPr>
          <p:spPr>
            <a:xfrm>
              <a:off x="7763301" y="2387673"/>
              <a:ext cx="573518" cy="327672"/>
            </a:xfrm>
            <a:prstGeom prst="curvedLeftArrow">
              <a:avLst>
                <a:gd name="adj1" fmla="val 25000"/>
                <a:gd name="adj2" fmla="val 50000"/>
                <a:gd name="adj3" fmla="val 38422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lnSpcReduction="10000"/>
            </a:bodyPr>
            <a:lstStyle/>
            <a:p>
              <a:pPr algn="ctr"/>
              <a:endParaRPr lang="en-US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Curved Left Arrow 30"/>
            <p:cNvSpPr/>
            <p:nvPr/>
          </p:nvSpPr>
          <p:spPr>
            <a:xfrm rot="10800000">
              <a:off x="7199075" y="2347246"/>
              <a:ext cx="523995" cy="336602"/>
            </a:xfrm>
            <a:prstGeom prst="curvedLeftArrow">
              <a:avLst>
                <a:gd name="adj1" fmla="val 25000"/>
                <a:gd name="adj2" fmla="val 50000"/>
                <a:gd name="adj3" fmla="val 41333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891650" y="2200819"/>
              <a:ext cx="1750684" cy="6911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ButtonPour">
                <a:avLst>
                  <a:gd name="adj1" fmla="val 10764349"/>
                  <a:gd name="adj2" fmla="val 56486"/>
                </a:avLst>
              </a:prstTxWarp>
              <a:spAutoFit/>
            </a:bodyPr>
            <a:lstStyle/>
            <a:p>
              <a:pPr algn="ctr"/>
              <a:r>
                <a:rPr lang="en-US" sz="5400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accent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on-disk</a:t>
              </a:r>
            </a:p>
            <a:p>
              <a:pPr algn="ctr"/>
              <a:endPara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  <a:p>
              <a:pPr algn="ctr"/>
              <a:r>
                <a:rPr lang="en-US" sz="5400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accent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compaction</a:t>
              </a:r>
              <a:endPara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47767" y="1266996"/>
            <a:ext cx="1961296" cy="369332"/>
            <a:chOff x="1228298" y="4910328"/>
            <a:chExt cx="1961296" cy="656587"/>
          </a:xfrm>
        </p:grpSpPr>
        <p:cxnSp>
          <p:nvCxnSpPr>
            <p:cNvPr id="45" name="Straight Arrow Connector 44"/>
            <p:cNvCxnSpPr/>
            <p:nvPr/>
          </p:nvCxnSpPr>
          <p:spPr>
            <a:xfrm>
              <a:off x="1228298" y="5534827"/>
              <a:ext cx="1961296" cy="8409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1514943" y="4910328"/>
              <a:ext cx="736500" cy="6565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Read</a:t>
              </a:r>
              <a:endParaRPr lang="en-US" dirty="0"/>
            </a:p>
          </p:txBody>
        </p:sp>
      </p:grpSp>
      <p:cxnSp>
        <p:nvCxnSpPr>
          <p:cNvPr id="47" name="Straight Arrow Connector 36"/>
          <p:cNvCxnSpPr/>
          <p:nvPr/>
        </p:nvCxnSpPr>
        <p:spPr>
          <a:xfrm rot="16200000" flipH="1">
            <a:off x="2092374" y="1675893"/>
            <a:ext cx="745991" cy="666904"/>
          </a:xfrm>
          <a:prstGeom prst="bentConnector2">
            <a:avLst/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36"/>
          <p:cNvCxnSpPr/>
          <p:nvPr/>
        </p:nvCxnSpPr>
        <p:spPr>
          <a:xfrm>
            <a:off x="2131917" y="1634554"/>
            <a:ext cx="3614277" cy="347738"/>
          </a:xfrm>
          <a:prstGeom prst="bentConnector3">
            <a:avLst>
              <a:gd name="adj1" fmla="val 47"/>
            </a:avLst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ontent Placeholder 1"/>
          <p:cNvSpPr>
            <a:spLocks noGrp="1"/>
          </p:cNvSpPr>
          <p:nvPr>
            <p:ph sz="half" idx="1"/>
          </p:nvPr>
        </p:nvSpPr>
        <p:spPr>
          <a:xfrm>
            <a:off x="516577" y="2957426"/>
            <a:ext cx="8291831" cy="1749207"/>
          </a:xfrm>
        </p:spPr>
        <p:txBody>
          <a:bodyPr>
            <a:normAutofit fontScale="92500" lnSpcReduction="20000"/>
          </a:bodyPr>
          <a:lstStyle/>
          <a:p>
            <a:pPr marL="469900" indent="-342900"/>
            <a:r>
              <a:rPr lang="en-US" dirty="0"/>
              <a:t>Random reads from C</a:t>
            </a:r>
            <a:r>
              <a:rPr lang="en-US" baseline="-25000" dirty="0"/>
              <a:t>m </a:t>
            </a:r>
            <a:r>
              <a:rPr lang="en-US" baseline="-25000" dirty="0" smtClean="0"/>
              <a:t> </a:t>
            </a:r>
            <a:r>
              <a:rPr lang="en-US" dirty="0" smtClean="0"/>
              <a:t>or </a:t>
            </a:r>
            <a:r>
              <a:rPr lang="en-US" dirty="0" err="1" smtClean="0"/>
              <a:t>C’</a:t>
            </a:r>
            <a:r>
              <a:rPr lang="en-US" baseline="-25000" dirty="0" err="1" smtClean="0"/>
              <a:t>m</a:t>
            </a:r>
            <a:r>
              <a:rPr lang="en-US" dirty="0" smtClean="0"/>
              <a:t> or </a:t>
            </a:r>
            <a:r>
              <a:rPr lang="en-US" dirty="0"/>
              <a:t>C</a:t>
            </a:r>
            <a:r>
              <a:rPr lang="en-US" baseline="-25000" dirty="0"/>
              <a:t>d </a:t>
            </a:r>
            <a:r>
              <a:rPr lang="en-US" dirty="0" smtClean="0"/>
              <a:t>(Block Cache) </a:t>
            </a:r>
          </a:p>
          <a:p>
            <a:pPr marL="469900" indent="-342900"/>
            <a:r>
              <a:rPr lang="en-US" dirty="0" smtClean="0"/>
              <a:t>When data piles-up on disk  </a:t>
            </a:r>
          </a:p>
          <a:p>
            <a:pPr marL="693737" lvl="1" indent="-342900"/>
            <a:r>
              <a:rPr lang="en-US" dirty="0" smtClean="0"/>
              <a:t>Hit ratio drops </a:t>
            </a:r>
          </a:p>
          <a:p>
            <a:pPr marL="693737" lvl="1" indent="-342900"/>
            <a:r>
              <a:rPr lang="en-US" dirty="0" smtClean="0"/>
              <a:t>Retrieval latency up</a:t>
            </a:r>
          </a:p>
          <a:p>
            <a:pPr marL="469900" indent="-342900"/>
            <a:r>
              <a:rPr lang="en-US" dirty="0" smtClean="0"/>
              <a:t>Compaction re-writes small files into fewer bigger files</a:t>
            </a:r>
          </a:p>
          <a:p>
            <a:pPr marL="693737" lvl="1" indent="-342900"/>
            <a:r>
              <a:rPr lang="en-US" dirty="0" smtClean="0"/>
              <a:t>Causes </a:t>
            </a:r>
            <a:r>
              <a:rPr lang="en-US" dirty="0"/>
              <a:t>replication-related network and disk IO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3786500" y="689601"/>
            <a:ext cx="225240" cy="785910"/>
            <a:chOff x="3786500" y="2121697"/>
            <a:chExt cx="225240" cy="1047880"/>
          </a:xfrm>
        </p:grpSpPr>
        <p:sp>
          <p:nvSpPr>
            <p:cNvPr id="55" name="Rectangle 54"/>
            <p:cNvSpPr/>
            <p:nvPr/>
          </p:nvSpPr>
          <p:spPr>
            <a:xfrm>
              <a:off x="3786500" y="2121697"/>
              <a:ext cx="225240" cy="2159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786500" y="2329692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786500" y="2537687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86500" y="2745682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786500" y="2953677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4057632" y="606101"/>
            <a:ext cx="1247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Block </a:t>
            </a:r>
            <a:r>
              <a:rPr lang="en-US" sz="1400" dirty="0" smtClean="0"/>
              <a:t>cache</a:t>
            </a:r>
            <a:endParaRPr lang="en-US" sz="1400" dirty="0"/>
          </a:p>
        </p:txBody>
      </p:sp>
      <p:grpSp>
        <p:nvGrpSpPr>
          <p:cNvPr id="61" name="Group 60"/>
          <p:cNvGrpSpPr/>
          <p:nvPr/>
        </p:nvGrpSpPr>
        <p:grpSpPr>
          <a:xfrm>
            <a:off x="3789488" y="691833"/>
            <a:ext cx="225240" cy="785910"/>
            <a:chOff x="3786500" y="2121697"/>
            <a:chExt cx="225240" cy="1047880"/>
          </a:xfrm>
          <a:noFill/>
        </p:grpSpPr>
        <p:sp>
          <p:nvSpPr>
            <p:cNvPr id="62" name="Rectangle 61"/>
            <p:cNvSpPr/>
            <p:nvPr/>
          </p:nvSpPr>
          <p:spPr>
            <a:xfrm>
              <a:off x="3786500" y="212169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3786500" y="2329692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786500" y="253768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3786500" y="2745682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786500" y="295367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67" name="Straight Arrow Connector 36"/>
          <p:cNvCxnSpPr>
            <a:endCxn id="56" idx="1"/>
          </p:cNvCxnSpPr>
          <p:nvPr/>
        </p:nvCxnSpPr>
        <p:spPr>
          <a:xfrm flipV="1">
            <a:off x="2131918" y="926560"/>
            <a:ext cx="1654582" cy="696450"/>
          </a:xfrm>
          <a:prstGeom prst="bentConnector3">
            <a:avLst>
              <a:gd name="adj1" fmla="val 160"/>
            </a:avLst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6079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5"/>
    </mc:Choice>
    <mc:Fallback xmlns="">
      <p:transition xmlns:p14="http://schemas.microsoft.com/office/powerpoint/2010/main" spd="slow" advTm="94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07 0.1061 L -2.92759E-6 4.47872E-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44" y="-53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5" grpId="0" animBg="1"/>
      <p:bldP spid="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Hbase</a:t>
            </a:r>
            <a:r>
              <a:rPr lang="en-US" dirty="0" smtClean="0"/>
              <a:t> In-Memory Compaction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236284" y="1273658"/>
            <a:ext cx="0" cy="2479156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2407610" y="2998095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C’</a:t>
            </a:r>
            <a:r>
              <a:rPr lang="en-US" sz="1800" baseline="-250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>
              <a:effectLst/>
              <a:ea typeface="ＭＳ 明朝"/>
              <a:cs typeface="Times New Roman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997308" y="21276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81153" y="2917721"/>
            <a:ext cx="590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chemeClr val="tx1"/>
                </a:solidFill>
              </a:rPr>
              <a:t>flush</a:t>
            </a:r>
            <a:endParaRPr lang="en-US" sz="12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4323727" y="3431576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memory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8587" y="3431576"/>
            <a:ext cx="673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HDFS</a:t>
            </a:r>
            <a:endParaRPr lang="en-US" sz="1400" dirty="0"/>
          </a:p>
        </p:txBody>
      </p:sp>
      <p:sp>
        <p:nvSpPr>
          <p:cNvPr id="19" name="Down Arrow 18"/>
          <p:cNvSpPr/>
          <p:nvPr/>
        </p:nvSpPr>
        <p:spPr>
          <a:xfrm>
            <a:off x="2644650" y="1749099"/>
            <a:ext cx="222250" cy="122489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2405924" y="1320475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</a:t>
            </a:r>
            <a:r>
              <a:rPr lang="en-US" sz="1800" baseline="-250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86327" y="1780217"/>
            <a:ext cx="1432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/>
              <a:t>i</a:t>
            </a:r>
            <a:r>
              <a:rPr lang="en-US" sz="1200" b="1" i="1" dirty="0" smtClean="0">
                <a:solidFill>
                  <a:schemeClr val="tx1"/>
                </a:solidFill>
              </a:rPr>
              <a:t>n-memory-flush</a:t>
            </a:r>
            <a:endParaRPr lang="en-US" sz="1200" i="1" dirty="0"/>
          </a:p>
        </p:txBody>
      </p:sp>
      <p:sp>
        <p:nvSpPr>
          <p:cNvPr id="22" name="Right Brace 21"/>
          <p:cNvSpPr/>
          <p:nvPr/>
        </p:nvSpPr>
        <p:spPr>
          <a:xfrm>
            <a:off x="7277760" y="2127641"/>
            <a:ext cx="224791" cy="771525"/>
          </a:xfrm>
          <a:prstGeom prst="rightBrace">
            <a:avLst>
              <a:gd name="adj1" fmla="val 30936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433940" y="2375573"/>
            <a:ext cx="462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  <p:sp>
        <p:nvSpPr>
          <p:cNvPr id="24" name="Rounded Rectangle 23"/>
          <p:cNvSpPr/>
          <p:nvPr/>
        </p:nvSpPr>
        <p:spPr>
          <a:xfrm>
            <a:off x="6149708" y="22419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302108" y="23562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454508" y="24705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7" name="Bent-Up Arrow 26"/>
          <p:cNvSpPr/>
          <p:nvPr/>
        </p:nvSpPr>
        <p:spPr>
          <a:xfrm>
            <a:off x="3093410" y="2904666"/>
            <a:ext cx="3742097" cy="309563"/>
          </a:xfrm>
          <a:prstGeom prst="bentUpArrow">
            <a:avLst>
              <a:gd name="adj1" fmla="val 21969"/>
              <a:gd name="adj2" fmla="val 21465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536881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97822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858763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019704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180645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341586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502527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663468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24411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107672" y="1752076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WAL</a:t>
            </a:r>
            <a:endParaRPr lang="en-US" sz="1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3083378" y="1605008"/>
            <a:ext cx="1750684" cy="691197"/>
            <a:chOff x="6767857" y="2977632"/>
            <a:chExt cx="1750684" cy="691197"/>
          </a:xfrm>
        </p:grpSpPr>
        <p:sp>
          <p:nvSpPr>
            <p:cNvPr id="3" name="Curved Left Arrow 2"/>
            <p:cNvSpPr/>
            <p:nvPr/>
          </p:nvSpPr>
          <p:spPr>
            <a:xfrm>
              <a:off x="7639508" y="3164486"/>
              <a:ext cx="573518" cy="327672"/>
            </a:xfrm>
            <a:prstGeom prst="curvedLeftArrow">
              <a:avLst>
                <a:gd name="adj1" fmla="val 25000"/>
                <a:gd name="adj2" fmla="val 50000"/>
                <a:gd name="adj3" fmla="val 38422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lnSpcReduction="10000"/>
            </a:bodyPr>
            <a:lstStyle/>
            <a:p>
              <a:pPr algn="ctr"/>
              <a:endParaRPr lang="en-US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Curved Left Arrow 30"/>
            <p:cNvSpPr/>
            <p:nvPr/>
          </p:nvSpPr>
          <p:spPr>
            <a:xfrm rot="10800000">
              <a:off x="7075282" y="3124059"/>
              <a:ext cx="523995" cy="336602"/>
            </a:xfrm>
            <a:prstGeom prst="curvedLeftArrow">
              <a:avLst>
                <a:gd name="adj1" fmla="val 25000"/>
                <a:gd name="adj2" fmla="val 50000"/>
                <a:gd name="adj3" fmla="val 41333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767857" y="2977632"/>
              <a:ext cx="1750684" cy="6911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ButtonPour">
                <a:avLst>
                  <a:gd name="adj1" fmla="val 10764349"/>
                  <a:gd name="adj2" fmla="val 56486"/>
                </a:avLst>
              </a:prstTxWarp>
              <a:spAutoFit/>
            </a:bodyPr>
            <a:lstStyle/>
            <a:p>
              <a:pPr algn="ctr"/>
              <a:r>
                <a:rPr lang="en-US" sz="54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accent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i</a:t>
              </a:r>
              <a:r>
                <a:rPr lang="en-US" sz="5400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accent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n-memory</a:t>
              </a:r>
            </a:p>
            <a:p>
              <a:pPr algn="ctr"/>
              <a:endPara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  <a:p>
              <a:pPr algn="ctr"/>
              <a:r>
                <a:rPr lang="en-US" sz="5400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accent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compaction</a:t>
              </a:r>
              <a:endPara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865966" y="1207497"/>
            <a:ext cx="225240" cy="785910"/>
            <a:chOff x="3786500" y="2121697"/>
            <a:chExt cx="225240" cy="1047880"/>
          </a:xfrm>
        </p:grpSpPr>
        <p:sp>
          <p:nvSpPr>
            <p:cNvPr id="45" name="Rectangle 44"/>
            <p:cNvSpPr/>
            <p:nvPr/>
          </p:nvSpPr>
          <p:spPr>
            <a:xfrm>
              <a:off x="3786500" y="2121697"/>
              <a:ext cx="225240" cy="2159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786500" y="2329692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786500" y="2537687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786500" y="2745682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786500" y="2953677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4417454" y="870005"/>
            <a:ext cx="1247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Block </a:t>
            </a:r>
            <a:r>
              <a:rPr lang="en-US" sz="1400" dirty="0" smtClean="0"/>
              <a:t>cache</a:t>
            </a:r>
            <a:endParaRPr lang="en-US" sz="1400" dirty="0"/>
          </a:p>
        </p:txBody>
      </p:sp>
      <p:grpSp>
        <p:nvGrpSpPr>
          <p:cNvPr id="55" name="Group 54"/>
          <p:cNvGrpSpPr/>
          <p:nvPr/>
        </p:nvGrpSpPr>
        <p:grpSpPr>
          <a:xfrm>
            <a:off x="4868954" y="1209729"/>
            <a:ext cx="225240" cy="785910"/>
            <a:chOff x="3786500" y="2121697"/>
            <a:chExt cx="225240" cy="1047880"/>
          </a:xfrm>
          <a:noFill/>
        </p:grpSpPr>
        <p:sp>
          <p:nvSpPr>
            <p:cNvPr id="56" name="Rectangle 55"/>
            <p:cNvSpPr/>
            <p:nvPr/>
          </p:nvSpPr>
          <p:spPr>
            <a:xfrm>
              <a:off x="3786500" y="212169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786500" y="2329692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86500" y="253768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786500" y="2745682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786500" y="295367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1" name="Down Arrow 60"/>
          <p:cNvSpPr/>
          <p:nvPr/>
        </p:nvSpPr>
        <p:spPr>
          <a:xfrm>
            <a:off x="2644650" y="1747024"/>
            <a:ext cx="222250" cy="3073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ounded Rectangle 61"/>
          <p:cNvSpPr/>
          <p:nvPr/>
        </p:nvSpPr>
        <p:spPr>
          <a:xfrm>
            <a:off x="2301134" y="2051717"/>
            <a:ext cx="685800" cy="42862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2453534" y="2166017"/>
            <a:ext cx="685800" cy="428625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2605934" y="2280317"/>
            <a:ext cx="685800" cy="428625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65" name="Right Brace 64"/>
          <p:cNvSpPr/>
          <p:nvPr/>
        </p:nvSpPr>
        <p:spPr>
          <a:xfrm flipH="1">
            <a:off x="1948234" y="2044955"/>
            <a:ext cx="224791" cy="771525"/>
          </a:xfrm>
          <a:prstGeom prst="rightBrace">
            <a:avLst>
              <a:gd name="adj1" fmla="val 30936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790148" y="2185722"/>
            <a:ext cx="12251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Compaction pipeline</a:t>
            </a:r>
            <a:endParaRPr lang="en-US" sz="1400" baseline="-25000" dirty="0"/>
          </a:p>
        </p:txBody>
      </p:sp>
      <p:sp>
        <p:nvSpPr>
          <p:cNvPr id="52" name="Content Placeholder 1"/>
          <p:cNvSpPr>
            <a:spLocks noGrp="1"/>
          </p:cNvSpPr>
          <p:nvPr>
            <p:ph sz="half" idx="1"/>
          </p:nvPr>
        </p:nvSpPr>
        <p:spPr>
          <a:xfrm>
            <a:off x="337312" y="4074303"/>
            <a:ext cx="7905147" cy="1232279"/>
          </a:xfrm>
        </p:spPr>
        <p:txBody>
          <a:bodyPr vert="horz" lIns="0" tIns="0" rIns="0" bIns="0" rtlCol="0">
            <a:normAutofit/>
          </a:bodyPr>
          <a:lstStyle/>
          <a:p>
            <a:pPr marL="127000" indent="0">
              <a:buNone/>
            </a:pPr>
            <a:r>
              <a:rPr lang="en-US" sz="1600" dirty="0"/>
              <a:t>New </a:t>
            </a:r>
            <a:r>
              <a:rPr lang="en-US" sz="1600" b="1" dirty="0">
                <a:solidFill>
                  <a:schemeClr val="accent3"/>
                </a:solidFill>
              </a:rPr>
              <a:t>compaction </a:t>
            </a:r>
            <a:r>
              <a:rPr lang="en-US" sz="1600" b="1" dirty="0" smtClean="0">
                <a:solidFill>
                  <a:schemeClr val="accent3"/>
                </a:solidFill>
              </a:rPr>
              <a:t>pipeline</a:t>
            </a:r>
            <a:r>
              <a:rPr lang="en-US" sz="1600" dirty="0" smtClean="0"/>
              <a:t>:	Active </a:t>
            </a:r>
            <a:r>
              <a:rPr lang="en-US" sz="1600" dirty="0"/>
              <a:t>segment flushed to </a:t>
            </a:r>
            <a:r>
              <a:rPr lang="en-US" sz="1600" dirty="0" smtClean="0"/>
              <a:t>pipeline</a:t>
            </a:r>
          </a:p>
          <a:p>
            <a:pPr marL="127000" indent="0">
              <a:buNone/>
            </a:pPr>
            <a:r>
              <a:rPr lang="en-US" sz="1600" dirty="0" smtClean="0"/>
              <a:t>			Pipeline </a:t>
            </a:r>
            <a:r>
              <a:rPr lang="en-US" sz="1600" dirty="0"/>
              <a:t>segments </a:t>
            </a:r>
            <a:r>
              <a:rPr lang="en-US" sz="1600" dirty="0" smtClean="0"/>
              <a:t>compacted in memory</a:t>
            </a:r>
            <a:endParaRPr lang="en-US" sz="1600" dirty="0"/>
          </a:p>
          <a:p>
            <a:pPr marL="12700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	Flush </a:t>
            </a:r>
            <a:r>
              <a:rPr lang="en-US" sz="1600" dirty="0"/>
              <a:t>to disk only when </a:t>
            </a:r>
            <a:r>
              <a:rPr lang="en-US" sz="1600" dirty="0" smtClean="0"/>
              <a:t>needed</a:t>
            </a:r>
            <a:endParaRPr lang="en-US" sz="1600" dirty="0"/>
          </a:p>
        </p:txBody>
      </p:sp>
      <p:sp>
        <p:nvSpPr>
          <p:cNvPr id="67" name="Down Arrow 66"/>
          <p:cNvSpPr/>
          <p:nvPr/>
        </p:nvSpPr>
        <p:spPr>
          <a:xfrm>
            <a:off x="2644650" y="2670566"/>
            <a:ext cx="222250" cy="3073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056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5"/>
    </mc:Choice>
    <mc:Fallback xmlns="">
      <p:transition xmlns:p14="http://schemas.microsoft.com/office/powerpoint/2010/main" spd="slow" advTm="94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  <p:bldP spid="61" grpId="0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6" grpId="1"/>
      <p:bldP spid="6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32368" y="3486726"/>
            <a:ext cx="7905147" cy="1232279"/>
          </a:xfrm>
        </p:spPr>
        <p:txBody>
          <a:bodyPr vert="horz" lIns="0" tIns="0" rIns="0" bIns="0" rtlCol="0">
            <a:normAutofit lnSpcReduction="10000"/>
          </a:bodyPr>
          <a:lstStyle/>
          <a:p>
            <a:pPr marL="469900" indent="-342900"/>
            <a:r>
              <a:rPr lang="en-US" sz="1900" dirty="0"/>
              <a:t>New compaction pipeline</a:t>
            </a:r>
          </a:p>
          <a:p>
            <a:pPr marL="693737" lvl="1" indent="-342900"/>
            <a:r>
              <a:rPr lang="en-US" dirty="0"/>
              <a:t>Active segment flushed to </a:t>
            </a:r>
            <a:r>
              <a:rPr lang="en-US" dirty="0" smtClean="0"/>
              <a:t>pipeline </a:t>
            </a:r>
          </a:p>
          <a:p>
            <a:pPr marL="693737" lvl="1" indent="-342900"/>
            <a:r>
              <a:rPr lang="en-US" dirty="0"/>
              <a:t>P</a:t>
            </a:r>
            <a:r>
              <a:rPr lang="en-US" dirty="0" smtClean="0"/>
              <a:t>ipeline </a:t>
            </a:r>
            <a:r>
              <a:rPr lang="en-US" dirty="0"/>
              <a:t>segments </a:t>
            </a:r>
            <a:r>
              <a:rPr lang="en-US" dirty="0" smtClean="0"/>
              <a:t>compacted in memory</a:t>
            </a:r>
            <a:endParaRPr lang="en-US" dirty="0"/>
          </a:p>
          <a:p>
            <a:pPr marL="693737" lvl="1" indent="-342900"/>
            <a:r>
              <a:rPr lang="en-US" dirty="0"/>
              <a:t>Flush to disk only when </a:t>
            </a:r>
            <a:r>
              <a:rPr lang="en-US" dirty="0" smtClean="0"/>
              <a:t>needed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Design: In-Memory Flush and Compaction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2781197" y="1398978"/>
            <a:ext cx="222250" cy="34766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5378397" y="982388"/>
            <a:ext cx="0" cy="240887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2526938" y="2770577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C’</a:t>
            </a:r>
            <a:r>
              <a:rPr lang="en-US" sz="1800" baseline="-250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>
              <a:effectLst/>
              <a:ea typeface="ＭＳ 明朝"/>
              <a:cs typeface="Times New Roman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316469" y="1531250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37716" y="2744398"/>
            <a:ext cx="1146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chemeClr val="tx1"/>
                </a:solidFill>
              </a:rPr>
              <a:t>flush-to-disk</a:t>
            </a:r>
            <a:endParaRPr lang="en-US" sz="12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4554086" y="3060652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memory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413613" y="3072002"/>
            <a:ext cx="673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HDFS</a:t>
            </a:r>
            <a:endParaRPr lang="en-US" sz="1400" dirty="0"/>
          </a:p>
        </p:txBody>
      </p:sp>
      <p:sp>
        <p:nvSpPr>
          <p:cNvPr id="20" name="Rounded Rectangle 19"/>
          <p:cNvSpPr/>
          <p:nvPr/>
        </p:nvSpPr>
        <p:spPr>
          <a:xfrm>
            <a:off x="2526938" y="965591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</a:t>
            </a:r>
            <a:r>
              <a:rPr lang="en-US" sz="1800" baseline="-250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53607" y="1489502"/>
            <a:ext cx="1432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/>
              <a:t>i</a:t>
            </a:r>
            <a:r>
              <a:rPr lang="en-US" sz="1200" b="1" i="1" dirty="0" smtClean="0"/>
              <a:t>n-memory</a:t>
            </a:r>
            <a:r>
              <a:rPr lang="en-US" sz="1200" b="1" i="1" dirty="0" smtClean="0">
                <a:solidFill>
                  <a:schemeClr val="tx1"/>
                </a:solidFill>
              </a:rPr>
              <a:t>-flush</a:t>
            </a:r>
            <a:endParaRPr lang="en-US" sz="1200" i="1" dirty="0"/>
          </a:p>
        </p:txBody>
      </p:sp>
      <p:sp>
        <p:nvSpPr>
          <p:cNvPr id="22" name="Right Brace 21"/>
          <p:cNvSpPr/>
          <p:nvPr/>
        </p:nvSpPr>
        <p:spPr>
          <a:xfrm>
            <a:off x="7459473" y="1531250"/>
            <a:ext cx="361951" cy="771525"/>
          </a:xfrm>
          <a:prstGeom prst="rightBrace">
            <a:avLst>
              <a:gd name="adj1" fmla="val 8333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753101" y="1779182"/>
            <a:ext cx="462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  <p:sp>
        <p:nvSpPr>
          <p:cNvPr id="24" name="Rounded Rectangle 23"/>
          <p:cNvSpPr/>
          <p:nvPr/>
        </p:nvSpPr>
        <p:spPr>
          <a:xfrm>
            <a:off x="6468869" y="1645550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621269" y="1759850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773669" y="1874150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7" name="Bent-Up Arrow 26"/>
          <p:cNvSpPr/>
          <p:nvPr/>
        </p:nvSpPr>
        <p:spPr>
          <a:xfrm>
            <a:off x="3212743" y="2302776"/>
            <a:ext cx="3941931" cy="749788"/>
          </a:xfrm>
          <a:prstGeom prst="bentUpArrow">
            <a:avLst>
              <a:gd name="adj1" fmla="val 8123"/>
              <a:gd name="adj2" fmla="val 11081"/>
              <a:gd name="adj3" fmla="val 146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2526938" y="1756166"/>
            <a:ext cx="685800" cy="42862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32" name="Down Arrow 31"/>
          <p:cNvSpPr/>
          <p:nvPr/>
        </p:nvSpPr>
        <p:spPr>
          <a:xfrm>
            <a:off x="2760688" y="2427678"/>
            <a:ext cx="222250" cy="34766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375986" y="2481138"/>
            <a:ext cx="14624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chemeClr val="tx1"/>
                </a:solidFill>
              </a:rPr>
              <a:t>prepare-for-flush</a:t>
            </a:r>
            <a:endParaRPr lang="en-US" sz="1200" i="1" dirty="0"/>
          </a:p>
        </p:txBody>
      </p:sp>
      <p:sp>
        <p:nvSpPr>
          <p:cNvPr id="35" name="TextBox 34"/>
          <p:cNvSpPr txBox="1"/>
          <p:nvPr/>
        </p:nvSpPr>
        <p:spPr>
          <a:xfrm>
            <a:off x="1140804" y="1923134"/>
            <a:ext cx="12251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Compaction pipeline</a:t>
            </a:r>
            <a:endParaRPr lang="en-US" sz="1400" baseline="-25000" dirty="0"/>
          </a:p>
        </p:txBody>
      </p:sp>
      <p:sp>
        <p:nvSpPr>
          <p:cNvPr id="36" name="Rounded Rectangle 35"/>
          <p:cNvSpPr/>
          <p:nvPr/>
        </p:nvSpPr>
        <p:spPr>
          <a:xfrm>
            <a:off x="2679338" y="1870466"/>
            <a:ext cx="685800" cy="428625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2831738" y="1984766"/>
            <a:ext cx="685800" cy="428625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38" name="Curved Left Arrow 37"/>
          <p:cNvSpPr/>
          <p:nvPr/>
        </p:nvSpPr>
        <p:spPr>
          <a:xfrm>
            <a:off x="3843463" y="1243176"/>
            <a:ext cx="493180" cy="386909"/>
          </a:xfrm>
          <a:prstGeom prst="curvedLeftArrow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/>
          </a:bodyPr>
          <a:lstStyle/>
          <a:p>
            <a:pPr algn="ctr"/>
            <a:endParaRPr lang="en-US" sz="1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Curved Left Arrow 38"/>
          <p:cNvSpPr/>
          <p:nvPr/>
        </p:nvSpPr>
        <p:spPr>
          <a:xfrm rot="10800000">
            <a:off x="3277533" y="1199846"/>
            <a:ext cx="565930" cy="405839"/>
          </a:xfrm>
          <a:prstGeom prst="curvedLeftArrow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5687693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848634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009575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170516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331457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492398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653339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814280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975223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258485" y="1023782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WAL</a:t>
            </a:r>
            <a:endParaRPr lang="en-US" sz="1400" dirty="0"/>
          </a:p>
        </p:txBody>
      </p:sp>
      <p:sp>
        <p:nvSpPr>
          <p:cNvPr id="54" name="Rectangle 53"/>
          <p:cNvSpPr/>
          <p:nvPr/>
        </p:nvSpPr>
        <p:spPr>
          <a:xfrm>
            <a:off x="4540698" y="1723196"/>
            <a:ext cx="225240" cy="161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3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540698" y="1879193"/>
            <a:ext cx="225240" cy="161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3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540698" y="2035187"/>
            <a:ext cx="225240" cy="161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3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540698" y="2191184"/>
            <a:ext cx="225240" cy="161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3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540698" y="2347181"/>
            <a:ext cx="225240" cy="161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3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68863" y="1697420"/>
            <a:ext cx="663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Block</a:t>
            </a:r>
          </a:p>
          <a:p>
            <a:r>
              <a:rPr lang="en-US" sz="1400" dirty="0" smtClean="0"/>
              <a:t>cache</a:t>
            </a:r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 rot="21192625">
            <a:off x="3414424" y="1352281"/>
            <a:ext cx="1528829" cy="2738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rmAutofit lnSpcReduction="10000"/>
          </a:bodyPr>
          <a:lstStyle/>
          <a:p>
            <a:r>
              <a:rPr lang="en-US" sz="1200" dirty="0">
                <a:latin typeface="+mj-lt"/>
              </a:rPr>
              <a:t>c</a:t>
            </a:r>
            <a:r>
              <a:rPr lang="en-US" sz="1200" dirty="0" smtClean="0">
                <a:latin typeface="+mj-lt"/>
              </a:rPr>
              <a:t>ompaction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566824" y="1180507"/>
            <a:ext cx="1528829" cy="2738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rmAutofit lnSpcReduction="10000"/>
          </a:bodyPr>
          <a:lstStyle/>
          <a:p>
            <a:r>
              <a:rPr lang="en-US" sz="1200" dirty="0" smtClean="0">
                <a:latin typeface="+mj-lt"/>
              </a:rPr>
              <a:t>memory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0946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51"/>
    </mc:Choice>
    <mc:Fallback>
      <p:transition xmlns:p14="http://schemas.microsoft.com/office/powerpoint/2010/main" spd="slow" advTm="951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/>
      <p:bldP spid="21" grpId="0"/>
      <p:bldP spid="27" grpId="0" animBg="1"/>
      <p:bldP spid="31" grpId="0" animBg="1"/>
      <p:bldP spid="32" grpId="0" animBg="1"/>
      <p:bldP spid="33" grpId="0"/>
      <p:bldP spid="35" grpId="0"/>
      <p:bldP spid="36" grpId="0" animBg="1"/>
      <p:bldP spid="37" grpId="0" animBg="1"/>
      <p:bldP spid="38" grpId="0" animBg="1"/>
      <p:bldP spid="39" grpId="0" animBg="1"/>
      <p:bldP spid="40" grpId="0"/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Hbase</a:t>
            </a:r>
            <a:r>
              <a:rPr lang="en-US" dirty="0" smtClean="0"/>
              <a:t> In-Memory Compaction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236284" y="1273658"/>
            <a:ext cx="0" cy="2479156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2407610" y="2998095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C’</a:t>
            </a:r>
            <a:r>
              <a:rPr lang="en-US" sz="1800" baseline="-250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>
              <a:effectLst/>
              <a:ea typeface="ＭＳ 明朝"/>
              <a:cs typeface="Times New Roman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997308" y="21276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81153" y="2917721"/>
            <a:ext cx="590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chemeClr val="tx1"/>
                </a:solidFill>
              </a:rPr>
              <a:t>flush</a:t>
            </a:r>
            <a:endParaRPr lang="en-US" sz="12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4323727" y="3431576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memory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8587" y="3431576"/>
            <a:ext cx="673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HDFS</a:t>
            </a:r>
            <a:endParaRPr lang="en-US" sz="1400" dirty="0"/>
          </a:p>
        </p:txBody>
      </p:sp>
      <p:sp>
        <p:nvSpPr>
          <p:cNvPr id="19" name="Down Arrow 18"/>
          <p:cNvSpPr/>
          <p:nvPr/>
        </p:nvSpPr>
        <p:spPr>
          <a:xfrm>
            <a:off x="2644650" y="1749099"/>
            <a:ext cx="222250" cy="122489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2405924" y="1320475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</a:t>
            </a:r>
            <a:r>
              <a:rPr lang="en-US" sz="1800" baseline="-250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86327" y="1780217"/>
            <a:ext cx="1432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/>
              <a:t>i</a:t>
            </a:r>
            <a:r>
              <a:rPr lang="en-US" sz="1200" b="1" i="1" dirty="0" smtClean="0">
                <a:solidFill>
                  <a:schemeClr val="tx1"/>
                </a:solidFill>
              </a:rPr>
              <a:t>n-memory-flush</a:t>
            </a:r>
            <a:endParaRPr lang="en-US" sz="1200" i="1" dirty="0"/>
          </a:p>
        </p:txBody>
      </p:sp>
      <p:sp>
        <p:nvSpPr>
          <p:cNvPr id="22" name="Right Brace 21"/>
          <p:cNvSpPr/>
          <p:nvPr/>
        </p:nvSpPr>
        <p:spPr>
          <a:xfrm>
            <a:off x="7277760" y="2127641"/>
            <a:ext cx="224791" cy="771525"/>
          </a:xfrm>
          <a:prstGeom prst="rightBrace">
            <a:avLst>
              <a:gd name="adj1" fmla="val 30936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433940" y="2375573"/>
            <a:ext cx="462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  <p:sp>
        <p:nvSpPr>
          <p:cNvPr id="24" name="Rounded Rectangle 23"/>
          <p:cNvSpPr/>
          <p:nvPr/>
        </p:nvSpPr>
        <p:spPr>
          <a:xfrm>
            <a:off x="6149708" y="22419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302108" y="23562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454508" y="24705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7" name="Bent-Up Arrow 26"/>
          <p:cNvSpPr/>
          <p:nvPr/>
        </p:nvSpPr>
        <p:spPr>
          <a:xfrm>
            <a:off x="3093410" y="2904666"/>
            <a:ext cx="3742097" cy="309563"/>
          </a:xfrm>
          <a:prstGeom prst="bentUpArrow">
            <a:avLst>
              <a:gd name="adj1" fmla="val 21969"/>
              <a:gd name="adj2" fmla="val 21465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536881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97822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858763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019704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180645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341586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502527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663468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24411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107672" y="1752076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WAL</a:t>
            </a:r>
            <a:endParaRPr lang="en-US" sz="1400" dirty="0"/>
          </a:p>
        </p:txBody>
      </p:sp>
      <p:grpSp>
        <p:nvGrpSpPr>
          <p:cNvPr id="44" name="Group 43"/>
          <p:cNvGrpSpPr/>
          <p:nvPr/>
        </p:nvGrpSpPr>
        <p:grpSpPr>
          <a:xfrm>
            <a:off x="4865966" y="1207497"/>
            <a:ext cx="225240" cy="785910"/>
            <a:chOff x="3786500" y="2121697"/>
            <a:chExt cx="225240" cy="1047880"/>
          </a:xfrm>
        </p:grpSpPr>
        <p:sp>
          <p:nvSpPr>
            <p:cNvPr id="45" name="Rectangle 44"/>
            <p:cNvSpPr/>
            <p:nvPr/>
          </p:nvSpPr>
          <p:spPr>
            <a:xfrm>
              <a:off x="3786500" y="2121697"/>
              <a:ext cx="225240" cy="2159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786500" y="2329692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786500" y="2537687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786500" y="2745682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786500" y="2953677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4417454" y="870005"/>
            <a:ext cx="1247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Block </a:t>
            </a:r>
            <a:r>
              <a:rPr lang="en-US" sz="1400" dirty="0" smtClean="0"/>
              <a:t>cache</a:t>
            </a:r>
            <a:endParaRPr lang="en-US" sz="1400" dirty="0"/>
          </a:p>
        </p:txBody>
      </p:sp>
      <p:grpSp>
        <p:nvGrpSpPr>
          <p:cNvPr id="55" name="Group 54"/>
          <p:cNvGrpSpPr/>
          <p:nvPr/>
        </p:nvGrpSpPr>
        <p:grpSpPr>
          <a:xfrm>
            <a:off x="4868954" y="1209729"/>
            <a:ext cx="225240" cy="785910"/>
            <a:chOff x="3786500" y="2121697"/>
            <a:chExt cx="225240" cy="1047880"/>
          </a:xfrm>
          <a:noFill/>
        </p:grpSpPr>
        <p:sp>
          <p:nvSpPr>
            <p:cNvPr id="56" name="Rectangle 55"/>
            <p:cNvSpPr/>
            <p:nvPr/>
          </p:nvSpPr>
          <p:spPr>
            <a:xfrm>
              <a:off x="3786500" y="212169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786500" y="2329692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86500" y="253768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786500" y="2745682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786500" y="295367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1" name="Down Arrow 60"/>
          <p:cNvSpPr/>
          <p:nvPr/>
        </p:nvSpPr>
        <p:spPr>
          <a:xfrm>
            <a:off x="2644650" y="1747024"/>
            <a:ext cx="222250" cy="3073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ounded Rectangle 61"/>
          <p:cNvSpPr/>
          <p:nvPr/>
        </p:nvSpPr>
        <p:spPr>
          <a:xfrm>
            <a:off x="2301134" y="2051717"/>
            <a:ext cx="685800" cy="42862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2453534" y="2166017"/>
            <a:ext cx="685800" cy="428625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2605934" y="2280317"/>
            <a:ext cx="685800" cy="428625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65" name="Right Brace 64"/>
          <p:cNvSpPr/>
          <p:nvPr/>
        </p:nvSpPr>
        <p:spPr>
          <a:xfrm flipH="1">
            <a:off x="1948234" y="2044955"/>
            <a:ext cx="224791" cy="771525"/>
          </a:xfrm>
          <a:prstGeom prst="rightBrace">
            <a:avLst>
              <a:gd name="adj1" fmla="val 30936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790148" y="2185722"/>
            <a:ext cx="12251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Compaction pipeline</a:t>
            </a:r>
            <a:endParaRPr lang="en-US" sz="1400" baseline="-25000" dirty="0"/>
          </a:p>
        </p:txBody>
      </p:sp>
      <p:sp>
        <p:nvSpPr>
          <p:cNvPr id="67" name="Down Arrow 66"/>
          <p:cNvSpPr/>
          <p:nvPr/>
        </p:nvSpPr>
        <p:spPr>
          <a:xfrm>
            <a:off x="2644650" y="2670566"/>
            <a:ext cx="222250" cy="3073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Left-Right Arrow 68"/>
          <p:cNvSpPr/>
          <p:nvPr/>
        </p:nvSpPr>
        <p:spPr>
          <a:xfrm>
            <a:off x="3327044" y="1870466"/>
            <a:ext cx="1498962" cy="600075"/>
          </a:xfrm>
          <a:prstGeom prst="leftRightArrow">
            <a:avLst>
              <a:gd name="adj1" fmla="val 50000"/>
              <a:gd name="adj2" fmla="val 82986"/>
            </a:avLst>
          </a:prstGeom>
          <a:solidFill>
            <a:schemeClr val="accent5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92500" lnSpcReduction="1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577476" y="1960417"/>
            <a:ext cx="1501400" cy="42895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rmAutofit/>
          </a:bodyPr>
          <a:lstStyle/>
          <a:p>
            <a:pPr algn="just">
              <a:lnSpc>
                <a:spcPct val="70000"/>
              </a:lnSpc>
            </a:pPr>
            <a:r>
              <a:rPr lang="en-US" sz="1000" dirty="0" smtClean="0"/>
              <a:t>write          read</a:t>
            </a:r>
          </a:p>
          <a:p>
            <a:pPr algn="just">
              <a:lnSpc>
                <a:spcPct val="70000"/>
              </a:lnSpc>
            </a:pPr>
            <a:r>
              <a:rPr lang="en-US" sz="1000" dirty="0"/>
              <a:t>c</a:t>
            </a:r>
            <a:r>
              <a:rPr lang="en-US" sz="1000" dirty="0" smtClean="0"/>
              <a:t>ache        cache</a:t>
            </a:r>
          </a:p>
        </p:txBody>
      </p:sp>
      <p:sp>
        <p:nvSpPr>
          <p:cNvPr id="71" name="Content Placeholder 1"/>
          <p:cNvSpPr>
            <a:spLocks noGrp="1"/>
          </p:cNvSpPr>
          <p:nvPr>
            <p:ph sz="half" idx="1"/>
          </p:nvPr>
        </p:nvSpPr>
        <p:spPr>
          <a:xfrm>
            <a:off x="632368" y="4101512"/>
            <a:ext cx="7905147" cy="966734"/>
          </a:xfrm>
        </p:spPr>
        <p:txBody>
          <a:bodyPr vert="horz" lIns="0" tIns="0" rIns="0" bIns="0" rtlCol="0">
            <a:normAutofit/>
          </a:bodyPr>
          <a:lstStyle/>
          <a:p>
            <a:pPr marL="127000" indent="0">
              <a:buNone/>
            </a:pPr>
            <a:r>
              <a:rPr lang="en-US" sz="1800" dirty="0" smtClean="0"/>
              <a:t>Trade </a:t>
            </a:r>
            <a:r>
              <a:rPr lang="en-US" sz="1800" dirty="0"/>
              <a:t>read cache (</a:t>
            </a:r>
            <a:r>
              <a:rPr lang="en-US" sz="1800" dirty="0" err="1"/>
              <a:t>BlockCache</a:t>
            </a:r>
            <a:r>
              <a:rPr lang="en-US" sz="1800" dirty="0"/>
              <a:t>) for write cache (compaction pipeline</a:t>
            </a:r>
            <a:r>
              <a:rPr lang="en-US" sz="1800" dirty="0" smtClean="0"/>
              <a:t>)</a:t>
            </a:r>
          </a:p>
          <a:p>
            <a:pPr marL="127000" indent="0">
              <a:buNone/>
            </a:pPr>
            <a:endParaRPr lang="en-US" sz="1800" dirty="0"/>
          </a:p>
          <a:p>
            <a:pPr marL="127000" indent="0">
              <a:buNone/>
            </a:pPr>
            <a:endParaRPr lang="en-US" sz="1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650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5"/>
    </mc:Choice>
    <mc:Fallback xmlns="">
      <p:transition xmlns:p14="http://schemas.microsoft.com/office/powerpoint/2010/main" spd="slow" advTm="94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Hbase</a:t>
            </a:r>
            <a:r>
              <a:rPr lang="en-US" dirty="0" smtClean="0"/>
              <a:t> In-Memory Compaction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236284" y="1273658"/>
            <a:ext cx="0" cy="2479156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2407610" y="2998095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C’</a:t>
            </a:r>
            <a:r>
              <a:rPr lang="en-US" sz="1800" baseline="-250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>
              <a:effectLst/>
              <a:ea typeface="ＭＳ 明朝"/>
              <a:cs typeface="Times New Roman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997308" y="21276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81153" y="2917721"/>
            <a:ext cx="590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chemeClr val="tx1"/>
                </a:solidFill>
              </a:rPr>
              <a:t>flush</a:t>
            </a:r>
            <a:endParaRPr lang="en-US" sz="12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4323727" y="3431576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memory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8587" y="3431576"/>
            <a:ext cx="673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HDFS</a:t>
            </a:r>
            <a:endParaRPr lang="en-US" sz="1400" dirty="0"/>
          </a:p>
        </p:txBody>
      </p:sp>
      <p:sp>
        <p:nvSpPr>
          <p:cNvPr id="19" name="Down Arrow 18"/>
          <p:cNvSpPr/>
          <p:nvPr/>
        </p:nvSpPr>
        <p:spPr>
          <a:xfrm>
            <a:off x="2644650" y="1749099"/>
            <a:ext cx="222250" cy="122489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2405924" y="1320475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</a:t>
            </a:r>
            <a:r>
              <a:rPr lang="en-US" sz="1800" baseline="-250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86327" y="1780217"/>
            <a:ext cx="1432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/>
              <a:t>i</a:t>
            </a:r>
            <a:r>
              <a:rPr lang="en-US" sz="1200" b="1" i="1" dirty="0" smtClean="0">
                <a:solidFill>
                  <a:schemeClr val="tx1"/>
                </a:solidFill>
              </a:rPr>
              <a:t>n-memory-flush</a:t>
            </a:r>
            <a:endParaRPr lang="en-US" sz="1200" i="1" dirty="0"/>
          </a:p>
        </p:txBody>
      </p:sp>
      <p:sp>
        <p:nvSpPr>
          <p:cNvPr id="22" name="Right Brace 21"/>
          <p:cNvSpPr/>
          <p:nvPr/>
        </p:nvSpPr>
        <p:spPr>
          <a:xfrm>
            <a:off x="7277760" y="2127641"/>
            <a:ext cx="224791" cy="771525"/>
          </a:xfrm>
          <a:prstGeom prst="rightBrace">
            <a:avLst>
              <a:gd name="adj1" fmla="val 30936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433940" y="2375573"/>
            <a:ext cx="462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  <p:sp>
        <p:nvSpPr>
          <p:cNvPr id="24" name="Rounded Rectangle 23"/>
          <p:cNvSpPr/>
          <p:nvPr/>
        </p:nvSpPr>
        <p:spPr>
          <a:xfrm>
            <a:off x="6149708" y="22419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302108" y="23562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454508" y="24705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7" name="Bent-Up Arrow 26"/>
          <p:cNvSpPr/>
          <p:nvPr/>
        </p:nvSpPr>
        <p:spPr>
          <a:xfrm>
            <a:off x="3093410" y="2904666"/>
            <a:ext cx="3742097" cy="309563"/>
          </a:xfrm>
          <a:prstGeom prst="bentUpArrow">
            <a:avLst>
              <a:gd name="adj1" fmla="val 21969"/>
              <a:gd name="adj2" fmla="val 21465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536881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97822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858763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019704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180645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341586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502527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663468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24411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107672" y="1752076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WAL</a:t>
            </a:r>
            <a:endParaRPr lang="en-US" sz="1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3083378" y="1605008"/>
            <a:ext cx="1750684" cy="691197"/>
            <a:chOff x="6767857" y="2977632"/>
            <a:chExt cx="1750684" cy="691197"/>
          </a:xfrm>
        </p:grpSpPr>
        <p:sp>
          <p:nvSpPr>
            <p:cNvPr id="3" name="Curved Left Arrow 2"/>
            <p:cNvSpPr/>
            <p:nvPr/>
          </p:nvSpPr>
          <p:spPr>
            <a:xfrm>
              <a:off x="7639508" y="3164486"/>
              <a:ext cx="573518" cy="327672"/>
            </a:xfrm>
            <a:prstGeom prst="curvedLeftArrow">
              <a:avLst>
                <a:gd name="adj1" fmla="val 25000"/>
                <a:gd name="adj2" fmla="val 50000"/>
                <a:gd name="adj3" fmla="val 38422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lnSpcReduction="10000"/>
            </a:bodyPr>
            <a:lstStyle/>
            <a:p>
              <a:pPr algn="ctr"/>
              <a:endParaRPr lang="en-US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Curved Left Arrow 30"/>
            <p:cNvSpPr/>
            <p:nvPr/>
          </p:nvSpPr>
          <p:spPr>
            <a:xfrm rot="10800000">
              <a:off x="7075282" y="3124059"/>
              <a:ext cx="523995" cy="336602"/>
            </a:xfrm>
            <a:prstGeom prst="curvedLeftArrow">
              <a:avLst>
                <a:gd name="adj1" fmla="val 25000"/>
                <a:gd name="adj2" fmla="val 50000"/>
                <a:gd name="adj3" fmla="val 41333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767857" y="2977632"/>
              <a:ext cx="1750684" cy="6911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ButtonPour">
                <a:avLst>
                  <a:gd name="adj1" fmla="val 10764349"/>
                  <a:gd name="adj2" fmla="val 56486"/>
                </a:avLst>
              </a:prstTxWarp>
              <a:spAutoFit/>
            </a:bodyPr>
            <a:lstStyle/>
            <a:p>
              <a:pPr algn="ctr"/>
              <a:r>
                <a:rPr lang="en-US" sz="54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accent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i</a:t>
              </a:r>
              <a:r>
                <a:rPr lang="en-US" sz="5400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accent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n-memory</a:t>
              </a:r>
            </a:p>
            <a:p>
              <a:pPr algn="ctr"/>
              <a:endPara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  <a:p>
              <a:pPr algn="ctr"/>
              <a:r>
                <a:rPr lang="en-US" sz="5400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accent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compaction</a:t>
              </a:r>
              <a:endPara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865966" y="1207497"/>
            <a:ext cx="225240" cy="785910"/>
            <a:chOff x="3786500" y="2121697"/>
            <a:chExt cx="225240" cy="1047880"/>
          </a:xfrm>
        </p:grpSpPr>
        <p:sp>
          <p:nvSpPr>
            <p:cNvPr id="45" name="Rectangle 44"/>
            <p:cNvSpPr/>
            <p:nvPr/>
          </p:nvSpPr>
          <p:spPr>
            <a:xfrm>
              <a:off x="3786500" y="2121697"/>
              <a:ext cx="225240" cy="2159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786500" y="2329692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786500" y="2537687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786500" y="2745682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786500" y="2953677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4417454" y="870005"/>
            <a:ext cx="1247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Block </a:t>
            </a:r>
            <a:r>
              <a:rPr lang="en-US" sz="1400" dirty="0" smtClean="0"/>
              <a:t>cache</a:t>
            </a:r>
            <a:endParaRPr lang="en-US" sz="1400" dirty="0"/>
          </a:p>
        </p:txBody>
      </p:sp>
      <p:grpSp>
        <p:nvGrpSpPr>
          <p:cNvPr id="55" name="Group 54"/>
          <p:cNvGrpSpPr/>
          <p:nvPr/>
        </p:nvGrpSpPr>
        <p:grpSpPr>
          <a:xfrm>
            <a:off x="4868954" y="1209729"/>
            <a:ext cx="225240" cy="785910"/>
            <a:chOff x="3786500" y="2121697"/>
            <a:chExt cx="225240" cy="1047880"/>
          </a:xfrm>
          <a:noFill/>
        </p:grpSpPr>
        <p:sp>
          <p:nvSpPr>
            <p:cNvPr id="56" name="Rectangle 55"/>
            <p:cNvSpPr/>
            <p:nvPr/>
          </p:nvSpPr>
          <p:spPr>
            <a:xfrm>
              <a:off x="3786500" y="212169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786500" y="2329692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86500" y="253768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786500" y="2745682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786500" y="295367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1" name="Down Arrow 60"/>
          <p:cNvSpPr/>
          <p:nvPr/>
        </p:nvSpPr>
        <p:spPr>
          <a:xfrm>
            <a:off x="2644650" y="1747024"/>
            <a:ext cx="222250" cy="3073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ounded Rectangle 61"/>
          <p:cNvSpPr/>
          <p:nvPr/>
        </p:nvSpPr>
        <p:spPr>
          <a:xfrm>
            <a:off x="2301134" y="2051717"/>
            <a:ext cx="685800" cy="42862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2453534" y="2166017"/>
            <a:ext cx="685800" cy="428625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2605934" y="2280317"/>
            <a:ext cx="685800" cy="428625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65" name="Right Brace 64"/>
          <p:cNvSpPr/>
          <p:nvPr/>
        </p:nvSpPr>
        <p:spPr>
          <a:xfrm flipH="1">
            <a:off x="1948234" y="2044955"/>
            <a:ext cx="224791" cy="771525"/>
          </a:xfrm>
          <a:prstGeom prst="rightBrace">
            <a:avLst>
              <a:gd name="adj1" fmla="val 30936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790148" y="2185722"/>
            <a:ext cx="12251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Compaction pipeline</a:t>
            </a:r>
            <a:endParaRPr lang="en-US" sz="1400" baseline="-25000" dirty="0"/>
          </a:p>
        </p:txBody>
      </p:sp>
      <p:sp>
        <p:nvSpPr>
          <p:cNvPr id="67" name="Down Arrow 66"/>
          <p:cNvSpPr/>
          <p:nvPr/>
        </p:nvSpPr>
        <p:spPr>
          <a:xfrm>
            <a:off x="2644650" y="2670566"/>
            <a:ext cx="222250" cy="3073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Left-Right Arrow 67"/>
          <p:cNvSpPr/>
          <p:nvPr/>
        </p:nvSpPr>
        <p:spPr>
          <a:xfrm rot="5400000">
            <a:off x="3550622" y="2512166"/>
            <a:ext cx="1001980" cy="570062"/>
          </a:xfrm>
          <a:prstGeom prst="leftRightArrow">
            <a:avLst>
              <a:gd name="adj1" fmla="val 50000"/>
              <a:gd name="adj2" fmla="val 78141"/>
            </a:avLst>
          </a:prstGeom>
          <a:solidFill>
            <a:schemeClr val="accent5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9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766581" y="2479815"/>
            <a:ext cx="570062" cy="9681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rmAutofit/>
          </a:bodyPr>
          <a:lstStyle/>
          <a:p>
            <a:pPr algn="ctr"/>
            <a:r>
              <a:rPr lang="en-US" sz="1200" dirty="0" smtClean="0"/>
              <a:t>CPU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1200" dirty="0" smtClean="0"/>
              <a:t>IO</a:t>
            </a:r>
          </a:p>
        </p:txBody>
      </p:sp>
      <p:sp>
        <p:nvSpPr>
          <p:cNvPr id="70" name="Content Placeholder 1"/>
          <p:cNvSpPr>
            <a:spLocks noGrp="1"/>
          </p:cNvSpPr>
          <p:nvPr>
            <p:ph sz="half" idx="1"/>
          </p:nvPr>
        </p:nvSpPr>
        <p:spPr>
          <a:xfrm>
            <a:off x="632368" y="3752273"/>
            <a:ext cx="7905147" cy="966734"/>
          </a:xfrm>
        </p:spPr>
        <p:txBody>
          <a:bodyPr vert="horz" lIns="0" tIns="0" rIns="0" bIns="0" rtlCol="0">
            <a:normAutofit/>
          </a:bodyPr>
          <a:lstStyle/>
          <a:p>
            <a:pPr marL="127000" indent="0">
              <a:buNone/>
            </a:pPr>
            <a:endParaRPr lang="en-US" sz="1800" dirty="0" smtClean="0"/>
          </a:p>
          <a:p>
            <a:pPr marL="127000" indent="0">
              <a:buNone/>
            </a:pPr>
            <a:r>
              <a:rPr lang="en-US" sz="1800" dirty="0" smtClean="0"/>
              <a:t>More </a:t>
            </a:r>
            <a:r>
              <a:rPr lang="en-US" sz="1800" dirty="0"/>
              <a:t>CPU cycles for less I/O</a:t>
            </a:r>
          </a:p>
          <a:p>
            <a:pPr marL="127000" indent="0">
              <a:buNone/>
            </a:pPr>
            <a:endParaRPr lang="en-US" sz="1800" dirty="0"/>
          </a:p>
          <a:p>
            <a:pPr marL="127000" indent="0">
              <a:buNone/>
            </a:pPr>
            <a:endParaRPr lang="en-US" sz="1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916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5"/>
    </mc:Choice>
    <mc:Fallback xmlns="">
      <p:transition xmlns:p14="http://schemas.microsoft.com/office/powerpoint/2010/main" spd="slow" advTm="94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32368" y="3752273"/>
            <a:ext cx="7905147" cy="966734"/>
          </a:xfrm>
        </p:spPr>
        <p:txBody>
          <a:bodyPr vert="horz" lIns="0" tIns="0" rIns="0" bIns="0" rtlCol="0">
            <a:normAutofit/>
          </a:bodyPr>
          <a:lstStyle/>
          <a:p>
            <a:pPr marL="127000" indent="0">
              <a:buNone/>
            </a:pPr>
            <a:r>
              <a:rPr lang="en-US" sz="1800" dirty="0" smtClean="0"/>
              <a:t>Trade </a:t>
            </a:r>
            <a:r>
              <a:rPr lang="en-US" sz="1800" dirty="0"/>
              <a:t>read cache (</a:t>
            </a:r>
            <a:r>
              <a:rPr lang="en-US" sz="1800" dirty="0" err="1"/>
              <a:t>BlockCache</a:t>
            </a:r>
            <a:r>
              <a:rPr lang="en-US" sz="1800" dirty="0"/>
              <a:t>) for write cache (compaction pipeline</a:t>
            </a:r>
            <a:r>
              <a:rPr lang="en-US" sz="1800" dirty="0" smtClean="0"/>
              <a:t>)</a:t>
            </a:r>
          </a:p>
          <a:p>
            <a:pPr marL="127000" indent="0">
              <a:buNone/>
            </a:pPr>
            <a:endParaRPr lang="en-US" sz="1800" dirty="0"/>
          </a:p>
          <a:p>
            <a:pPr marL="127000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Design: In-Memory Flush and Compaction</a:t>
            </a:r>
            <a:endParaRPr lang="en-US" dirty="0"/>
          </a:p>
        </p:txBody>
      </p:sp>
      <p:sp>
        <p:nvSpPr>
          <p:cNvPr id="3" name="Left-Right Arrow 2"/>
          <p:cNvSpPr/>
          <p:nvPr/>
        </p:nvSpPr>
        <p:spPr>
          <a:xfrm>
            <a:off x="3517538" y="1870466"/>
            <a:ext cx="1023160" cy="458441"/>
          </a:xfrm>
          <a:prstGeom prst="leftRightArrow">
            <a:avLst>
              <a:gd name="adj1" fmla="val 50000"/>
              <a:gd name="adj2" fmla="val 82986"/>
            </a:avLst>
          </a:prstGeom>
          <a:solidFill>
            <a:schemeClr val="accent5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70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2327" y="1886336"/>
            <a:ext cx="1220807" cy="42895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rmAutofit/>
          </a:bodyPr>
          <a:lstStyle/>
          <a:p>
            <a:pPr algn="just">
              <a:lnSpc>
                <a:spcPct val="70000"/>
              </a:lnSpc>
            </a:pPr>
            <a:r>
              <a:rPr lang="en-US" sz="1000" dirty="0" smtClean="0"/>
              <a:t>write    read</a:t>
            </a:r>
          </a:p>
          <a:p>
            <a:pPr algn="just">
              <a:lnSpc>
                <a:spcPct val="70000"/>
              </a:lnSpc>
            </a:pPr>
            <a:r>
              <a:rPr lang="en-US" sz="1000" dirty="0" smtClean="0"/>
              <a:t>cache  cache</a:t>
            </a:r>
          </a:p>
        </p:txBody>
      </p:sp>
      <p:sp>
        <p:nvSpPr>
          <p:cNvPr id="60" name="Down Arrow 59"/>
          <p:cNvSpPr/>
          <p:nvPr/>
        </p:nvSpPr>
        <p:spPr>
          <a:xfrm>
            <a:off x="2781197" y="1398978"/>
            <a:ext cx="222250" cy="34766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>
            <a:off x="5378397" y="982388"/>
            <a:ext cx="0" cy="240887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/>
        </p:nvSpPr>
        <p:spPr>
          <a:xfrm>
            <a:off x="2526938" y="2770577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C’</a:t>
            </a:r>
            <a:r>
              <a:rPr lang="en-US" sz="1800" baseline="-250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>
              <a:effectLst/>
              <a:ea typeface="ＭＳ 明朝"/>
              <a:cs typeface="Times New Roman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6316469" y="1531250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937716" y="2744398"/>
            <a:ext cx="1146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chemeClr val="tx1"/>
                </a:solidFill>
              </a:rPr>
              <a:t>flush-to-disk</a:t>
            </a:r>
            <a:endParaRPr lang="en-US" sz="1200" i="1" dirty="0"/>
          </a:p>
        </p:txBody>
      </p:sp>
      <p:sp>
        <p:nvSpPr>
          <p:cNvPr id="65" name="TextBox 64"/>
          <p:cNvSpPr txBox="1"/>
          <p:nvPr/>
        </p:nvSpPr>
        <p:spPr>
          <a:xfrm>
            <a:off x="4554086" y="3060652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memory</a:t>
            </a:r>
            <a:endParaRPr lang="en-US" sz="1400" dirty="0"/>
          </a:p>
        </p:txBody>
      </p:sp>
      <p:sp>
        <p:nvSpPr>
          <p:cNvPr id="66" name="TextBox 65"/>
          <p:cNvSpPr txBox="1"/>
          <p:nvPr/>
        </p:nvSpPr>
        <p:spPr>
          <a:xfrm>
            <a:off x="5413613" y="3072002"/>
            <a:ext cx="673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HDFS</a:t>
            </a:r>
            <a:endParaRPr lang="en-US" sz="1400" dirty="0"/>
          </a:p>
        </p:txBody>
      </p:sp>
      <p:sp>
        <p:nvSpPr>
          <p:cNvPr id="67" name="Rounded Rectangle 66"/>
          <p:cNvSpPr/>
          <p:nvPr/>
        </p:nvSpPr>
        <p:spPr>
          <a:xfrm>
            <a:off x="2526938" y="965591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</a:t>
            </a:r>
            <a:r>
              <a:rPr lang="en-US" sz="1800" baseline="-250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453607" y="1489502"/>
            <a:ext cx="1432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/>
              <a:t>i</a:t>
            </a:r>
            <a:r>
              <a:rPr lang="en-US" sz="1200" b="1" i="1" dirty="0" smtClean="0"/>
              <a:t>n-memory</a:t>
            </a:r>
            <a:r>
              <a:rPr lang="en-US" sz="1200" b="1" i="1" dirty="0" smtClean="0">
                <a:solidFill>
                  <a:schemeClr val="tx1"/>
                </a:solidFill>
              </a:rPr>
              <a:t>-flush</a:t>
            </a:r>
            <a:endParaRPr lang="en-US" sz="1200" i="1" dirty="0"/>
          </a:p>
        </p:txBody>
      </p:sp>
      <p:sp>
        <p:nvSpPr>
          <p:cNvPr id="69" name="Right Brace 68"/>
          <p:cNvSpPr/>
          <p:nvPr/>
        </p:nvSpPr>
        <p:spPr>
          <a:xfrm>
            <a:off x="7459473" y="1531250"/>
            <a:ext cx="361951" cy="771525"/>
          </a:xfrm>
          <a:prstGeom prst="rightBrace">
            <a:avLst>
              <a:gd name="adj1" fmla="val 8333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7753101" y="1779182"/>
            <a:ext cx="462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  <p:sp>
        <p:nvSpPr>
          <p:cNvPr id="71" name="Rounded Rectangle 70"/>
          <p:cNvSpPr/>
          <p:nvPr/>
        </p:nvSpPr>
        <p:spPr>
          <a:xfrm>
            <a:off x="6468869" y="1645550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6621269" y="1759850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6773669" y="1874150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74" name="Bent-Up Arrow 73"/>
          <p:cNvSpPr/>
          <p:nvPr/>
        </p:nvSpPr>
        <p:spPr>
          <a:xfrm>
            <a:off x="3212743" y="2302776"/>
            <a:ext cx="3941931" cy="749788"/>
          </a:xfrm>
          <a:prstGeom prst="bentUpArrow">
            <a:avLst>
              <a:gd name="adj1" fmla="val 8123"/>
              <a:gd name="adj2" fmla="val 11081"/>
              <a:gd name="adj3" fmla="val 146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2526938" y="1756166"/>
            <a:ext cx="685800" cy="42862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76" name="Down Arrow 75"/>
          <p:cNvSpPr/>
          <p:nvPr/>
        </p:nvSpPr>
        <p:spPr>
          <a:xfrm>
            <a:off x="2760688" y="2427678"/>
            <a:ext cx="222250" cy="34766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1375986" y="2481138"/>
            <a:ext cx="14624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chemeClr val="tx1"/>
                </a:solidFill>
              </a:rPr>
              <a:t>prepare-for-flush</a:t>
            </a:r>
            <a:endParaRPr lang="en-US" sz="1200" i="1" dirty="0"/>
          </a:p>
        </p:txBody>
      </p:sp>
      <p:sp>
        <p:nvSpPr>
          <p:cNvPr id="78" name="TextBox 77"/>
          <p:cNvSpPr txBox="1"/>
          <p:nvPr/>
        </p:nvSpPr>
        <p:spPr>
          <a:xfrm>
            <a:off x="1140804" y="1923134"/>
            <a:ext cx="12251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Compaction pipeline</a:t>
            </a:r>
            <a:endParaRPr lang="en-US" sz="1400" baseline="-25000" dirty="0"/>
          </a:p>
        </p:txBody>
      </p:sp>
      <p:sp>
        <p:nvSpPr>
          <p:cNvPr id="79" name="Rounded Rectangle 78"/>
          <p:cNvSpPr/>
          <p:nvPr/>
        </p:nvSpPr>
        <p:spPr>
          <a:xfrm>
            <a:off x="2679338" y="1870466"/>
            <a:ext cx="685800" cy="428625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2831738" y="1984766"/>
            <a:ext cx="685800" cy="428625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81" name="Curved Left Arrow 80"/>
          <p:cNvSpPr/>
          <p:nvPr/>
        </p:nvSpPr>
        <p:spPr>
          <a:xfrm>
            <a:off x="3843463" y="1243176"/>
            <a:ext cx="493180" cy="386909"/>
          </a:xfrm>
          <a:prstGeom prst="curvedLeftArrow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/>
          </a:bodyPr>
          <a:lstStyle/>
          <a:p>
            <a:pPr algn="ctr"/>
            <a:endParaRPr lang="en-US" sz="1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Curved Left Arrow 81"/>
          <p:cNvSpPr/>
          <p:nvPr/>
        </p:nvSpPr>
        <p:spPr>
          <a:xfrm rot="10800000">
            <a:off x="3277533" y="1199846"/>
            <a:ext cx="565930" cy="405839"/>
          </a:xfrm>
          <a:prstGeom prst="curvedLeftArrow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5687693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5848634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6009575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6170516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6331457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492398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653339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6814280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6975223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258485" y="1023782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WAL</a:t>
            </a:r>
            <a:endParaRPr lang="en-US" sz="1400" dirty="0"/>
          </a:p>
        </p:txBody>
      </p:sp>
      <p:sp>
        <p:nvSpPr>
          <p:cNvPr id="93" name="Rectangle 92"/>
          <p:cNvSpPr/>
          <p:nvPr/>
        </p:nvSpPr>
        <p:spPr>
          <a:xfrm>
            <a:off x="4540698" y="1723196"/>
            <a:ext cx="225240" cy="161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3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4540698" y="1879193"/>
            <a:ext cx="225240" cy="161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3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4540698" y="2035187"/>
            <a:ext cx="225240" cy="161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3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4540698" y="2191184"/>
            <a:ext cx="225240" cy="161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3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4540698" y="2347181"/>
            <a:ext cx="225240" cy="161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3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768863" y="1697420"/>
            <a:ext cx="663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Block</a:t>
            </a:r>
          </a:p>
          <a:p>
            <a:r>
              <a:rPr lang="en-US" sz="1400" dirty="0" smtClean="0"/>
              <a:t>cache</a:t>
            </a:r>
            <a:endParaRPr lang="en-US" sz="1400" dirty="0"/>
          </a:p>
        </p:txBody>
      </p:sp>
      <p:sp>
        <p:nvSpPr>
          <p:cNvPr id="99" name="TextBox 98"/>
          <p:cNvSpPr txBox="1"/>
          <p:nvPr/>
        </p:nvSpPr>
        <p:spPr>
          <a:xfrm rot="21192625">
            <a:off x="3414424" y="1352281"/>
            <a:ext cx="1528829" cy="2738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rmAutofit lnSpcReduction="10000"/>
          </a:bodyPr>
          <a:lstStyle/>
          <a:p>
            <a:r>
              <a:rPr lang="en-US" sz="1200" dirty="0">
                <a:latin typeface="+mj-lt"/>
              </a:rPr>
              <a:t>c</a:t>
            </a:r>
            <a:r>
              <a:rPr lang="en-US" sz="1200" dirty="0" smtClean="0">
                <a:latin typeface="+mj-lt"/>
              </a:rPr>
              <a:t>ompaction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566824" y="1180507"/>
            <a:ext cx="1528829" cy="2738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rmAutofit lnSpcReduction="10000"/>
          </a:bodyPr>
          <a:lstStyle/>
          <a:p>
            <a:r>
              <a:rPr lang="en-US" sz="1200" dirty="0" smtClean="0">
                <a:latin typeface="+mj-lt"/>
              </a:rPr>
              <a:t>memory</a:t>
            </a:r>
          </a:p>
        </p:txBody>
      </p:sp>
    </p:spTree>
    <p:extLst>
      <p:ext uri="{BB962C8B-B14F-4D97-AF65-F5344CB8AC3E}">
        <p14:creationId xmlns:p14="http://schemas.microsoft.com/office/powerpoint/2010/main" val="1427866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5"/>
    </mc:Choice>
    <mc:Fallback>
      <p:transition xmlns:p14="http://schemas.microsoft.com/office/powerpoint/2010/main" spd="slow" advTm="16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Design: In-Memory Flush and Compaction</a:t>
            </a:r>
            <a:endParaRPr lang="en-US" dirty="0"/>
          </a:p>
        </p:txBody>
      </p:sp>
      <p:sp>
        <p:nvSpPr>
          <p:cNvPr id="52" name="Left-Right Arrow 51"/>
          <p:cNvSpPr/>
          <p:nvPr/>
        </p:nvSpPr>
        <p:spPr>
          <a:xfrm rot="5400000">
            <a:off x="3447772" y="2017745"/>
            <a:ext cx="1207679" cy="570062"/>
          </a:xfrm>
          <a:prstGeom prst="leftRightArrow">
            <a:avLst>
              <a:gd name="adj1" fmla="val 50000"/>
              <a:gd name="adj2" fmla="val 78141"/>
            </a:avLst>
          </a:prstGeom>
          <a:solidFill>
            <a:schemeClr val="accent5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9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66581" y="1897750"/>
            <a:ext cx="570062" cy="9681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rmAutofit fontScale="92500" lnSpcReduction="20000"/>
          </a:bodyPr>
          <a:lstStyle/>
          <a:p>
            <a:pPr algn="ctr"/>
            <a:r>
              <a:rPr lang="en-US" sz="1200" dirty="0" smtClean="0"/>
              <a:t>CPU</a:t>
            </a:r>
          </a:p>
          <a:p>
            <a:pPr algn="ctr"/>
            <a:endParaRPr lang="en-US" sz="1200" dirty="0"/>
          </a:p>
          <a:p>
            <a:pPr algn="ctr"/>
            <a:endParaRPr lang="en-US" sz="1200" dirty="0" smtClean="0"/>
          </a:p>
          <a:p>
            <a:pPr algn="ctr"/>
            <a:endParaRPr lang="en-US" sz="1200" dirty="0"/>
          </a:p>
          <a:p>
            <a:pPr algn="ctr"/>
            <a:endParaRPr lang="en-US" sz="1200" dirty="0" smtClean="0"/>
          </a:p>
          <a:p>
            <a:pPr algn="ctr"/>
            <a:r>
              <a:rPr lang="en-US" sz="1200" dirty="0" smtClean="0"/>
              <a:t>IO</a:t>
            </a:r>
          </a:p>
        </p:txBody>
      </p:sp>
      <p:sp>
        <p:nvSpPr>
          <p:cNvPr id="62" name="Down Arrow 61"/>
          <p:cNvSpPr/>
          <p:nvPr/>
        </p:nvSpPr>
        <p:spPr>
          <a:xfrm>
            <a:off x="2781197" y="1398978"/>
            <a:ext cx="222250" cy="34766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>
            <a:off x="5378397" y="982388"/>
            <a:ext cx="0" cy="240887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/>
          <p:cNvSpPr/>
          <p:nvPr/>
        </p:nvSpPr>
        <p:spPr>
          <a:xfrm>
            <a:off x="2526938" y="2770577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C’</a:t>
            </a:r>
            <a:r>
              <a:rPr lang="en-US" sz="1800" baseline="-250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>
              <a:effectLst/>
              <a:ea typeface="ＭＳ 明朝"/>
              <a:cs typeface="Times New Roman"/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6316469" y="1531250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937716" y="2744398"/>
            <a:ext cx="1146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chemeClr val="tx1"/>
                </a:solidFill>
              </a:rPr>
              <a:t>flush-to-disk</a:t>
            </a:r>
            <a:endParaRPr lang="en-US" sz="1200" i="1" dirty="0"/>
          </a:p>
        </p:txBody>
      </p:sp>
      <p:sp>
        <p:nvSpPr>
          <p:cNvPr id="67" name="TextBox 66"/>
          <p:cNvSpPr txBox="1"/>
          <p:nvPr/>
        </p:nvSpPr>
        <p:spPr>
          <a:xfrm>
            <a:off x="4554086" y="3060652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memory</a:t>
            </a:r>
            <a:endParaRPr lang="en-US" sz="1400" dirty="0"/>
          </a:p>
        </p:txBody>
      </p:sp>
      <p:sp>
        <p:nvSpPr>
          <p:cNvPr id="68" name="TextBox 67"/>
          <p:cNvSpPr txBox="1"/>
          <p:nvPr/>
        </p:nvSpPr>
        <p:spPr>
          <a:xfrm>
            <a:off x="5413613" y="3072002"/>
            <a:ext cx="673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HDFS</a:t>
            </a:r>
            <a:endParaRPr lang="en-US" sz="1400" dirty="0"/>
          </a:p>
        </p:txBody>
      </p:sp>
      <p:sp>
        <p:nvSpPr>
          <p:cNvPr id="69" name="Rounded Rectangle 68"/>
          <p:cNvSpPr/>
          <p:nvPr/>
        </p:nvSpPr>
        <p:spPr>
          <a:xfrm>
            <a:off x="2526938" y="965591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</a:t>
            </a:r>
            <a:r>
              <a:rPr lang="en-US" sz="1800" baseline="-250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453607" y="1489502"/>
            <a:ext cx="1432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/>
              <a:t>i</a:t>
            </a:r>
            <a:r>
              <a:rPr lang="en-US" sz="1200" b="1" i="1" dirty="0" smtClean="0"/>
              <a:t>n-memory</a:t>
            </a:r>
            <a:r>
              <a:rPr lang="en-US" sz="1200" b="1" i="1" dirty="0" smtClean="0">
                <a:solidFill>
                  <a:schemeClr val="tx1"/>
                </a:solidFill>
              </a:rPr>
              <a:t>-flush</a:t>
            </a:r>
            <a:endParaRPr lang="en-US" sz="1200" i="1" dirty="0"/>
          </a:p>
        </p:txBody>
      </p:sp>
      <p:sp>
        <p:nvSpPr>
          <p:cNvPr id="71" name="Right Brace 70"/>
          <p:cNvSpPr/>
          <p:nvPr/>
        </p:nvSpPr>
        <p:spPr>
          <a:xfrm>
            <a:off x="7459473" y="1531250"/>
            <a:ext cx="361951" cy="771525"/>
          </a:xfrm>
          <a:prstGeom prst="rightBrace">
            <a:avLst>
              <a:gd name="adj1" fmla="val 8333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7753101" y="1779182"/>
            <a:ext cx="462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  <p:sp>
        <p:nvSpPr>
          <p:cNvPr id="73" name="Rounded Rectangle 72"/>
          <p:cNvSpPr/>
          <p:nvPr/>
        </p:nvSpPr>
        <p:spPr>
          <a:xfrm>
            <a:off x="6468869" y="1645550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6621269" y="1759850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6773669" y="1874150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76" name="Bent-Up Arrow 75"/>
          <p:cNvSpPr/>
          <p:nvPr/>
        </p:nvSpPr>
        <p:spPr>
          <a:xfrm>
            <a:off x="3212743" y="2302776"/>
            <a:ext cx="3941931" cy="749788"/>
          </a:xfrm>
          <a:prstGeom prst="bentUpArrow">
            <a:avLst>
              <a:gd name="adj1" fmla="val 8123"/>
              <a:gd name="adj2" fmla="val 11081"/>
              <a:gd name="adj3" fmla="val 146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2526938" y="1756166"/>
            <a:ext cx="685800" cy="42862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78" name="Down Arrow 77"/>
          <p:cNvSpPr/>
          <p:nvPr/>
        </p:nvSpPr>
        <p:spPr>
          <a:xfrm>
            <a:off x="2760688" y="2427678"/>
            <a:ext cx="222250" cy="34766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1375986" y="2481138"/>
            <a:ext cx="14624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chemeClr val="tx1"/>
                </a:solidFill>
              </a:rPr>
              <a:t>prepare-for-flush</a:t>
            </a:r>
            <a:endParaRPr lang="en-US" sz="1200" i="1" dirty="0"/>
          </a:p>
        </p:txBody>
      </p:sp>
      <p:sp>
        <p:nvSpPr>
          <p:cNvPr id="80" name="TextBox 79"/>
          <p:cNvSpPr txBox="1"/>
          <p:nvPr/>
        </p:nvSpPr>
        <p:spPr>
          <a:xfrm>
            <a:off x="1140804" y="1923134"/>
            <a:ext cx="12251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Compaction pipeline</a:t>
            </a:r>
            <a:endParaRPr lang="en-US" sz="1400" baseline="-25000" dirty="0"/>
          </a:p>
        </p:txBody>
      </p:sp>
      <p:sp>
        <p:nvSpPr>
          <p:cNvPr id="81" name="Rounded Rectangle 80"/>
          <p:cNvSpPr/>
          <p:nvPr/>
        </p:nvSpPr>
        <p:spPr>
          <a:xfrm>
            <a:off x="2679338" y="1870466"/>
            <a:ext cx="685800" cy="428625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2831738" y="1984766"/>
            <a:ext cx="685800" cy="428625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83" name="Curved Left Arrow 82"/>
          <p:cNvSpPr/>
          <p:nvPr/>
        </p:nvSpPr>
        <p:spPr>
          <a:xfrm>
            <a:off x="3843463" y="1243176"/>
            <a:ext cx="493180" cy="386909"/>
          </a:xfrm>
          <a:prstGeom prst="curvedLeftArrow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/>
          </a:bodyPr>
          <a:lstStyle/>
          <a:p>
            <a:pPr algn="ctr"/>
            <a:endParaRPr lang="en-US" sz="1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Curved Left Arrow 83"/>
          <p:cNvSpPr/>
          <p:nvPr/>
        </p:nvSpPr>
        <p:spPr>
          <a:xfrm rot="10800000">
            <a:off x="3277533" y="1199846"/>
            <a:ext cx="565930" cy="405839"/>
          </a:xfrm>
          <a:prstGeom prst="curvedLeftArrow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85" name="Rectangle 84"/>
          <p:cNvSpPr/>
          <p:nvPr/>
        </p:nvSpPr>
        <p:spPr>
          <a:xfrm>
            <a:off x="5687693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5848634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6009575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170516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331457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6492398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6653339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814280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6975223" y="109227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258485" y="1023782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WAL</a:t>
            </a:r>
            <a:endParaRPr lang="en-US" sz="1400" dirty="0"/>
          </a:p>
        </p:txBody>
      </p:sp>
      <p:sp>
        <p:nvSpPr>
          <p:cNvPr id="95" name="Rectangle 94"/>
          <p:cNvSpPr/>
          <p:nvPr/>
        </p:nvSpPr>
        <p:spPr>
          <a:xfrm>
            <a:off x="4540698" y="1723196"/>
            <a:ext cx="225240" cy="161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3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4540698" y="1879193"/>
            <a:ext cx="225240" cy="161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3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4540698" y="2035187"/>
            <a:ext cx="225240" cy="161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3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540698" y="2191184"/>
            <a:ext cx="225240" cy="161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3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4540698" y="2347181"/>
            <a:ext cx="225240" cy="161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32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768863" y="1697420"/>
            <a:ext cx="663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Block</a:t>
            </a:r>
          </a:p>
          <a:p>
            <a:r>
              <a:rPr lang="en-US" sz="1400" dirty="0" smtClean="0"/>
              <a:t>cache</a:t>
            </a:r>
            <a:endParaRPr lang="en-US" sz="1400" dirty="0"/>
          </a:p>
        </p:txBody>
      </p:sp>
      <p:sp>
        <p:nvSpPr>
          <p:cNvPr id="101" name="TextBox 100"/>
          <p:cNvSpPr txBox="1"/>
          <p:nvPr/>
        </p:nvSpPr>
        <p:spPr>
          <a:xfrm rot="21192625">
            <a:off x="3414424" y="1352281"/>
            <a:ext cx="1528829" cy="2738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rmAutofit lnSpcReduction="10000"/>
          </a:bodyPr>
          <a:lstStyle/>
          <a:p>
            <a:r>
              <a:rPr lang="en-US" sz="1200" dirty="0">
                <a:latin typeface="+mj-lt"/>
              </a:rPr>
              <a:t>c</a:t>
            </a:r>
            <a:r>
              <a:rPr lang="en-US" sz="1200" dirty="0" smtClean="0">
                <a:latin typeface="+mj-lt"/>
              </a:rPr>
              <a:t>ompaction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566824" y="1180507"/>
            <a:ext cx="1528829" cy="2738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rmAutofit lnSpcReduction="10000"/>
          </a:bodyPr>
          <a:lstStyle/>
          <a:p>
            <a:r>
              <a:rPr lang="en-US" sz="1200" dirty="0" smtClean="0">
                <a:latin typeface="+mj-lt"/>
              </a:rPr>
              <a:t>memory</a:t>
            </a:r>
          </a:p>
        </p:txBody>
      </p:sp>
      <p:sp>
        <p:nvSpPr>
          <p:cNvPr id="103" name="Content Placeholder 1"/>
          <p:cNvSpPr>
            <a:spLocks noGrp="1"/>
          </p:cNvSpPr>
          <p:nvPr>
            <p:ph sz="half" idx="1"/>
          </p:nvPr>
        </p:nvSpPr>
        <p:spPr>
          <a:xfrm>
            <a:off x="632368" y="3752273"/>
            <a:ext cx="7905147" cy="966734"/>
          </a:xfrm>
        </p:spPr>
        <p:txBody>
          <a:bodyPr vert="horz" lIns="0" tIns="0" rIns="0" bIns="0" rtlCol="0">
            <a:normAutofit/>
          </a:bodyPr>
          <a:lstStyle/>
          <a:p>
            <a:pPr marL="127000" indent="0">
              <a:buNone/>
            </a:pPr>
            <a:r>
              <a:rPr lang="en-US" sz="1800" dirty="0" smtClean="0"/>
              <a:t>Trade </a:t>
            </a:r>
            <a:r>
              <a:rPr lang="en-US" sz="1800" dirty="0"/>
              <a:t>read cache (</a:t>
            </a:r>
            <a:r>
              <a:rPr lang="en-US" sz="1800" dirty="0" err="1"/>
              <a:t>BlockCache</a:t>
            </a:r>
            <a:r>
              <a:rPr lang="en-US" sz="1800" dirty="0"/>
              <a:t>) for write cache (compaction pipeline</a:t>
            </a:r>
            <a:r>
              <a:rPr lang="en-US" sz="1800" dirty="0" smtClean="0"/>
              <a:t>)</a:t>
            </a:r>
          </a:p>
          <a:p>
            <a:pPr marL="127000" indent="0">
              <a:buNone/>
            </a:pPr>
            <a:r>
              <a:rPr lang="en-US" sz="1800" dirty="0"/>
              <a:t>More CPU cycles for less I/O</a:t>
            </a:r>
          </a:p>
          <a:p>
            <a:pPr marL="127000" indent="0">
              <a:buNone/>
            </a:pPr>
            <a:endParaRPr lang="en-US" sz="1800" dirty="0"/>
          </a:p>
          <a:p>
            <a:pPr marL="12700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0834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3"/>
    </mc:Choice>
    <mc:Fallback>
      <p:transition xmlns:p14="http://schemas.microsoft.com/office/powerpoint/2010/main" spd="slow" advTm="27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bm2_6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152" y="244860"/>
            <a:ext cx="4152692" cy="48135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  <a:p>
            <a:r>
              <a:rPr lang="en-US" dirty="0"/>
              <a:t>In-Memory Compaction </a:t>
            </a:r>
          </a:p>
          <a:p>
            <a:pPr lvl="1"/>
            <a:r>
              <a:rPr lang="en-US" dirty="0"/>
              <a:t>Design &amp; Evaluation</a:t>
            </a:r>
          </a:p>
          <a:p>
            <a:r>
              <a:rPr lang="en-US" dirty="0"/>
              <a:t>In-Memory </a:t>
            </a:r>
            <a:r>
              <a:rPr lang="en-US" dirty="0" smtClean="0"/>
              <a:t>Index Reduction</a:t>
            </a:r>
            <a:endParaRPr lang="en-US" dirty="0"/>
          </a:p>
          <a:p>
            <a:pPr lvl="1"/>
            <a:r>
              <a:rPr lang="en-US" dirty="0"/>
              <a:t>Design &amp; Evaluation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935490">
            <a:off x="5459193" y="1470177"/>
            <a:ext cx="1814231" cy="124998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pPr algn="ctr"/>
            <a:r>
              <a:rPr lang="en-US" sz="2400" dirty="0" smtClean="0">
                <a:solidFill>
                  <a:schemeClr val="bg2"/>
                </a:solidFill>
              </a:rPr>
              <a:t>In-Memory Compaction</a:t>
            </a:r>
          </a:p>
          <a:p>
            <a:pPr algn="ctr"/>
            <a:r>
              <a:rPr lang="en-US" sz="2400" b="1" dirty="0" smtClean="0">
                <a:solidFill>
                  <a:schemeClr val="bg2"/>
                </a:solidFill>
              </a:rPr>
              <a:t>Evaluation</a:t>
            </a:r>
            <a:endParaRPr lang="en-US" sz="2400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545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Settings: In-Memory Working Set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YCSB: compares compacting vs. default </a:t>
            </a:r>
            <a:r>
              <a:rPr lang="en-US" dirty="0" err="1" smtClean="0"/>
              <a:t>memstore</a:t>
            </a:r>
            <a:endParaRPr lang="en-US" dirty="0" smtClean="0"/>
          </a:p>
          <a:p>
            <a:r>
              <a:rPr lang="en-US" dirty="0" smtClean="0"/>
              <a:t>Small cluster: </a:t>
            </a:r>
            <a:r>
              <a:rPr lang="en-US" dirty="0"/>
              <a:t>3 HDFS </a:t>
            </a:r>
            <a:r>
              <a:rPr lang="en-US" dirty="0" smtClean="0"/>
              <a:t>nodes on a single rack, 1 RS</a:t>
            </a:r>
          </a:p>
          <a:p>
            <a:pPr lvl="1"/>
            <a:r>
              <a:rPr lang="en-US" dirty="0" smtClean="0"/>
              <a:t>1GB heap space, MSLAB enabled (2MB chunks)</a:t>
            </a:r>
          </a:p>
          <a:p>
            <a:pPr lvl="1"/>
            <a:r>
              <a:rPr lang="en-US" dirty="0" smtClean="0"/>
              <a:t>Default: </a:t>
            </a:r>
            <a:r>
              <a:rPr lang="en-US" dirty="0"/>
              <a:t>128MB flush size, 100MB block-</a:t>
            </a:r>
            <a:r>
              <a:rPr lang="en-US" dirty="0" smtClean="0"/>
              <a:t>cache</a:t>
            </a:r>
          </a:p>
          <a:p>
            <a:pPr lvl="1"/>
            <a:r>
              <a:rPr lang="en-US" dirty="0" smtClean="0"/>
              <a:t>Compacting: 192MB </a:t>
            </a:r>
            <a:r>
              <a:rPr lang="en-US" dirty="0"/>
              <a:t>flush size, </a:t>
            </a:r>
            <a:r>
              <a:rPr lang="en-US" dirty="0" smtClean="0"/>
              <a:t>36MB </a:t>
            </a:r>
            <a:r>
              <a:rPr lang="en-US" dirty="0"/>
              <a:t>block-</a:t>
            </a:r>
            <a:r>
              <a:rPr lang="en-US" dirty="0" smtClean="0"/>
              <a:t>cache</a:t>
            </a:r>
          </a:p>
          <a:p>
            <a:r>
              <a:rPr lang="en-US" dirty="0" smtClean="0"/>
              <a:t>High-churn workload, small working set</a:t>
            </a:r>
          </a:p>
          <a:p>
            <a:pPr lvl="1"/>
            <a:r>
              <a:rPr lang="en-US" dirty="0" smtClean="0"/>
              <a:t>128,000 records, 1KB value field</a:t>
            </a:r>
          </a:p>
          <a:p>
            <a:pPr lvl="1"/>
            <a:r>
              <a:rPr lang="en-US" dirty="0" smtClean="0"/>
              <a:t>10 threads running 5 millions operations, various key distributions</a:t>
            </a:r>
          </a:p>
          <a:p>
            <a:pPr lvl="1"/>
            <a:r>
              <a:rPr lang="en-US" dirty="0" smtClean="0"/>
              <a:t>50% reads 50% updates, target 1000ops</a:t>
            </a:r>
          </a:p>
          <a:p>
            <a:pPr lvl="1"/>
            <a:r>
              <a:rPr lang="en-US" dirty="0"/>
              <a:t>1</a:t>
            </a:r>
            <a:r>
              <a:rPr lang="en-US" dirty="0" smtClean="0"/>
              <a:t>% (long) scans 99% updates, target 500ops</a:t>
            </a:r>
          </a:p>
          <a:p>
            <a:r>
              <a:rPr lang="en-US" dirty="0" smtClean="0"/>
              <a:t>Measure average latency over time</a:t>
            </a:r>
          </a:p>
          <a:p>
            <a:pPr lvl="1"/>
            <a:r>
              <a:rPr lang="en-US" dirty="0" smtClean="0"/>
              <a:t>Latencies accumulated over intervals of 10 seconds</a:t>
            </a:r>
          </a:p>
        </p:txBody>
      </p:sp>
    </p:spTree>
    <p:extLst>
      <p:ext uri="{BB962C8B-B14F-4D97-AF65-F5344CB8AC3E}">
        <p14:creationId xmlns:p14="http://schemas.microsoft.com/office/powerpoint/2010/main" val="386757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"/>
    </mc:Choice>
    <mc:Fallback xmlns="">
      <p:transition xmlns:p14="http://schemas.microsoft.com/office/powerpoint/2010/main" spd="slow" advTm="3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Results: Read Latency (</a:t>
            </a:r>
            <a:r>
              <a:rPr lang="en-US" dirty="0" err="1" smtClean="0"/>
              <a:t>Zipfian</a:t>
            </a:r>
            <a:r>
              <a:rPr lang="en-US" dirty="0" smtClean="0"/>
              <a:t> Distribution)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21022" y="1992798"/>
            <a:ext cx="914400" cy="6858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endParaRPr lang="en-US" sz="1600" dirty="0" err="1" smtClean="0"/>
          </a:p>
        </p:txBody>
      </p:sp>
      <p:pic>
        <p:nvPicPr>
          <p:cNvPr id="8" name="Content Placeholder 7" descr="readzipf.png"/>
          <p:cNvPicPr>
            <a:picLocks noGrp="1" noChangeAspect="1"/>
          </p:cNvPicPr>
          <p:nvPr>
            <p:ph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623" r="-21623"/>
          <a:stretch>
            <a:fillRect/>
          </a:stretch>
        </p:blipFill>
        <p:spPr>
          <a:xfrm>
            <a:off x="-417310" y="996402"/>
            <a:ext cx="9699662" cy="3788165"/>
          </a:xfrm>
        </p:spPr>
      </p:pic>
      <p:sp>
        <p:nvSpPr>
          <p:cNvPr id="9" name="Oval 8"/>
          <p:cNvSpPr/>
          <p:nvPr/>
        </p:nvSpPr>
        <p:spPr>
          <a:xfrm>
            <a:off x="2087559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2341292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2609623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863354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160883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3385420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682947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3936680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4219609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4502538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4800065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345758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614089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940812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6179945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6506670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6775001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072525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7326261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7609190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5045509" y="1992799"/>
            <a:ext cx="116787" cy="76646"/>
          </a:xfrm>
          <a:prstGeom prst="ellipse">
            <a:avLst/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2145946" y="1992798"/>
            <a:ext cx="5229242" cy="1453324"/>
            <a:chOff x="2145946" y="2388944"/>
            <a:chExt cx="5229242" cy="2205885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2145946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399682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921743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441132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990624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4569959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5104214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5668308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6238334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6833388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7375188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105"/>
          <p:cNvGrpSpPr/>
          <p:nvPr/>
        </p:nvGrpSpPr>
        <p:grpSpPr>
          <a:xfrm>
            <a:off x="2668015" y="1791708"/>
            <a:ext cx="4999567" cy="1654414"/>
            <a:chOff x="2668010" y="2388944"/>
            <a:chExt cx="4999567" cy="2205885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2668010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215740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750368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272432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867486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418746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986850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565542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7130915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7667577" y="2388944"/>
              <a:ext cx="0" cy="2205885"/>
            </a:xfrm>
            <a:prstGeom prst="line">
              <a:avLst/>
            </a:prstGeom>
            <a:ln w="63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Oval 51"/>
          <p:cNvSpPr/>
          <p:nvPr/>
        </p:nvSpPr>
        <p:spPr>
          <a:xfrm>
            <a:off x="2604909" y="1800519"/>
            <a:ext cx="116787" cy="7664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3166053" y="1794379"/>
            <a:ext cx="116787" cy="7664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3691581" y="1794379"/>
            <a:ext cx="116787" cy="7664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4208931" y="1799185"/>
            <a:ext cx="116787" cy="7664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4813869" y="1793044"/>
            <a:ext cx="116787" cy="7664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5360413" y="1797850"/>
            <a:ext cx="116787" cy="7664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5921559" y="1791709"/>
            <a:ext cx="116787" cy="7664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6497299" y="1796518"/>
            <a:ext cx="116787" cy="7664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7073043" y="1801324"/>
            <a:ext cx="116787" cy="7664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7619589" y="1795183"/>
            <a:ext cx="116787" cy="7664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Oval Callout 61"/>
          <p:cNvSpPr/>
          <p:nvPr/>
        </p:nvSpPr>
        <p:spPr>
          <a:xfrm>
            <a:off x="7736371" y="2376028"/>
            <a:ext cx="1270770" cy="908804"/>
          </a:xfrm>
          <a:prstGeom prst="wedgeEllipseCallout">
            <a:avLst>
              <a:gd name="adj1" fmla="val -44957"/>
              <a:gd name="adj2" fmla="val -83283"/>
            </a:avLst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16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Flush to disk</a:t>
            </a:r>
          </a:p>
        </p:txBody>
      </p:sp>
      <p:sp>
        <p:nvSpPr>
          <p:cNvPr id="63" name="Oval Callout 62"/>
          <p:cNvSpPr/>
          <p:nvPr/>
        </p:nvSpPr>
        <p:spPr>
          <a:xfrm>
            <a:off x="7326261" y="729612"/>
            <a:ext cx="2133431" cy="726664"/>
          </a:xfrm>
          <a:prstGeom prst="wedgeEllipseCallout">
            <a:avLst>
              <a:gd name="adj1" fmla="val -29337"/>
              <a:gd name="adj2" fmla="val 100949"/>
            </a:avLst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16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Compaction </a:t>
            </a:r>
          </a:p>
        </p:txBody>
      </p:sp>
      <p:sp>
        <p:nvSpPr>
          <p:cNvPr id="64" name="Oval Callout 63"/>
          <p:cNvSpPr/>
          <p:nvPr/>
        </p:nvSpPr>
        <p:spPr>
          <a:xfrm>
            <a:off x="187138" y="3037483"/>
            <a:ext cx="1270770" cy="908804"/>
          </a:xfrm>
          <a:prstGeom prst="wedgeEllipseCallout">
            <a:avLst>
              <a:gd name="adj1" fmla="val 106026"/>
              <a:gd name="adj2" fmla="val -48720"/>
            </a:avLst>
          </a:prstGeom>
          <a:solidFill>
            <a:srgbClr val="008000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en-US" sz="16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Data fits into cache</a:t>
            </a: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2145946" y="3037482"/>
            <a:ext cx="253736" cy="0"/>
          </a:xfrm>
          <a:prstGeom prst="straightConnector1">
            <a:avLst/>
          </a:prstGeom>
          <a:ln w="19050" cmpd="sng">
            <a:solidFill>
              <a:srgbClr val="008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77604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6"/>
    </mc:Choice>
    <mc:Fallback xmlns="">
      <p:transition xmlns:p14="http://schemas.microsoft.com/office/powerpoint/2010/main" spd="slow" advTm="786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</a:p>
          <a:p>
            <a:r>
              <a:rPr lang="en-US" dirty="0" smtClean="0"/>
              <a:t>In-Memory Compaction </a:t>
            </a:r>
          </a:p>
          <a:p>
            <a:pPr lvl="1"/>
            <a:r>
              <a:rPr lang="en-US" dirty="0" smtClean="0"/>
              <a:t>Design &amp; Evaluation</a:t>
            </a:r>
          </a:p>
          <a:p>
            <a:r>
              <a:rPr lang="en-US" dirty="0" smtClean="0"/>
              <a:t>In-Memory Index Reduction</a:t>
            </a:r>
          </a:p>
          <a:p>
            <a:pPr lvl="1"/>
            <a:r>
              <a:rPr lang="en-US" dirty="0"/>
              <a:t>Design &amp; Evaluation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220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Results: Read Latency (Uniform Distribution)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841" y="996402"/>
            <a:ext cx="6771360" cy="3788165"/>
          </a:xfrm>
          <a:prstGeom prst="rect">
            <a:avLst/>
          </a:prstGeom>
        </p:spPr>
      </p:pic>
      <p:sp>
        <p:nvSpPr>
          <p:cNvPr id="9" name="Oval Callout 8"/>
          <p:cNvSpPr/>
          <p:nvPr/>
        </p:nvSpPr>
        <p:spPr>
          <a:xfrm>
            <a:off x="35560" y="1249363"/>
            <a:ext cx="1270770" cy="908804"/>
          </a:xfrm>
          <a:prstGeom prst="wedgeEllipseCallout">
            <a:avLst>
              <a:gd name="adj1" fmla="val 203178"/>
              <a:gd name="adj2" fmla="val 68524"/>
            </a:avLst>
          </a:prstGeom>
          <a:solidFill>
            <a:schemeClr val="accent6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16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Region split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869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9"/>
    </mc:Choice>
    <mc:Fallback xmlns="">
      <p:transition xmlns:p14="http://schemas.microsoft.com/office/powerpoint/2010/main" spd="slow" advTm="319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Results: Scan Latency (Uniform Distribution)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063" y="998204"/>
            <a:ext cx="6764916" cy="378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15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"/>
    </mc:Choice>
    <mc:Fallback xmlns="">
      <p:transition xmlns:p14="http://schemas.microsoft.com/office/powerpoint/2010/main" spd="slow" advTm="2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Settings: Handling Tombstones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YCSB: compares compacting vs. default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memstore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Small cluster: 3 HDFS nodes on a single rack, 1 RS</a:t>
            </a:r>
          </a:p>
          <a:p>
            <a:pPr lvl="1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1GB heap space, MSLAB enabled (2MB chunks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), </a:t>
            </a:r>
            <a:r>
              <a:rPr lang="en-US" dirty="0" smtClean="0"/>
              <a:t>128MB </a:t>
            </a:r>
            <a:r>
              <a:rPr lang="en-US" dirty="0"/>
              <a:t>flush size, </a:t>
            </a:r>
            <a:r>
              <a:rPr lang="en-US" dirty="0" smtClean="0"/>
              <a:t>64MB </a:t>
            </a:r>
            <a:r>
              <a:rPr lang="en-US" dirty="0"/>
              <a:t>block-</a:t>
            </a:r>
            <a:r>
              <a:rPr lang="en-US" dirty="0" smtClean="0"/>
              <a:t>cache</a:t>
            </a:r>
          </a:p>
          <a:p>
            <a:pPr lvl="1"/>
            <a:r>
              <a:rPr lang="en-US" dirty="0" smtClean="0"/>
              <a:t>Default: Minimum 4 </a:t>
            </a:r>
            <a:r>
              <a:rPr lang="en-US" dirty="0"/>
              <a:t>files for compaction</a:t>
            </a:r>
          </a:p>
          <a:p>
            <a:pPr lvl="1"/>
            <a:r>
              <a:rPr lang="en-US" dirty="0" smtClean="0"/>
              <a:t>Compaction: Minimum 2 </a:t>
            </a:r>
            <a:r>
              <a:rPr lang="en-US" dirty="0"/>
              <a:t>files for </a:t>
            </a:r>
            <a:r>
              <a:rPr lang="en-US" dirty="0" smtClean="0"/>
              <a:t>compaction</a:t>
            </a:r>
            <a:endParaRPr lang="en-US" dirty="0"/>
          </a:p>
          <a:p>
            <a:r>
              <a:rPr lang="en-US" dirty="0">
                <a:solidFill>
                  <a:srgbClr val="B2B2B2"/>
                </a:solidFill>
              </a:rPr>
              <a:t>High-churn workload, small working </a:t>
            </a:r>
            <a:r>
              <a:rPr lang="en-US" dirty="0" smtClean="0">
                <a:solidFill>
                  <a:srgbClr val="B2B2B2"/>
                </a:solidFill>
              </a:rPr>
              <a:t>set </a:t>
            </a:r>
            <a:r>
              <a:rPr lang="en-US" dirty="0" smtClean="0"/>
              <a:t>with deletes</a:t>
            </a:r>
            <a:endParaRPr lang="en-US" dirty="0"/>
          </a:p>
          <a:p>
            <a:pPr lvl="1"/>
            <a:r>
              <a:rPr lang="en-US" dirty="0">
                <a:solidFill>
                  <a:srgbClr val="B2B2B2"/>
                </a:solidFill>
              </a:rPr>
              <a:t>128,000 records, 1KB value field</a:t>
            </a:r>
          </a:p>
          <a:p>
            <a:pPr lvl="1"/>
            <a:r>
              <a:rPr lang="en-US" dirty="0">
                <a:solidFill>
                  <a:srgbClr val="B2B2B2"/>
                </a:solidFill>
              </a:rPr>
              <a:t>10 threads running 5 millions operations, various key distributions</a:t>
            </a:r>
          </a:p>
          <a:p>
            <a:pPr lvl="1"/>
            <a:r>
              <a:rPr lang="en-US" dirty="0" smtClean="0"/>
              <a:t>40% reads 40% updates 20% deletes (with 50,000 updates head start), target 1000ops</a:t>
            </a:r>
          </a:p>
          <a:p>
            <a:pPr lvl="1"/>
            <a:r>
              <a:rPr lang="en-US" dirty="0"/>
              <a:t>1% (long) scans </a:t>
            </a:r>
            <a:r>
              <a:rPr lang="en-US" dirty="0" smtClean="0"/>
              <a:t>66% updates 33% deletes (with head start), </a:t>
            </a:r>
            <a:r>
              <a:rPr lang="en-US" dirty="0"/>
              <a:t>target </a:t>
            </a:r>
            <a:r>
              <a:rPr lang="en-US" dirty="0" smtClean="0"/>
              <a:t>500ops</a:t>
            </a:r>
          </a:p>
          <a:p>
            <a:r>
              <a:rPr lang="en-US" dirty="0" smtClean="0">
                <a:solidFill>
                  <a:srgbClr val="B2B2B2"/>
                </a:solidFill>
              </a:rPr>
              <a:t>Measure average latency over time</a:t>
            </a:r>
          </a:p>
          <a:p>
            <a:pPr lvl="1"/>
            <a:r>
              <a:rPr lang="en-US" dirty="0" smtClean="0">
                <a:solidFill>
                  <a:srgbClr val="B2B2B2"/>
                </a:solidFill>
              </a:rPr>
              <a:t>Latencies accumulated over intervals of 10 seconds</a:t>
            </a:r>
          </a:p>
        </p:txBody>
      </p:sp>
    </p:spTree>
    <p:extLst>
      <p:ext uri="{BB962C8B-B14F-4D97-AF65-F5344CB8AC3E}">
        <p14:creationId xmlns:p14="http://schemas.microsoft.com/office/powerpoint/2010/main" val="183448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9"/>
    </mc:Choice>
    <mc:Fallback xmlns="">
      <p:transition xmlns:p14="http://schemas.microsoft.com/office/powerpoint/2010/main" spd="slow" advTm="24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Results: Read Latency (</a:t>
            </a:r>
            <a:r>
              <a:rPr lang="en-US" dirty="0" err="1" smtClean="0"/>
              <a:t>Zipfian</a:t>
            </a:r>
            <a:r>
              <a:rPr lang="en-US" dirty="0" smtClean="0"/>
              <a:t> Distribution)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063" y="998201"/>
            <a:ext cx="6764916" cy="37845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75105" y="1627907"/>
            <a:ext cx="2937548" cy="45103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rmAutofit/>
          </a:bodyPr>
          <a:lstStyle/>
          <a:p>
            <a:pPr>
              <a:lnSpc>
                <a:spcPct val="50000"/>
              </a:lnSpc>
            </a:pPr>
            <a:r>
              <a:rPr lang="en-US" sz="1000" dirty="0" smtClean="0"/>
              <a:t>(total </a:t>
            </a:r>
            <a:r>
              <a:rPr lang="en-US" sz="1000" b="1" dirty="0" smtClean="0"/>
              <a:t>2</a:t>
            </a:r>
            <a:r>
              <a:rPr lang="en-US" sz="1000" dirty="0" smtClean="0"/>
              <a:t> flushes and </a:t>
            </a:r>
            <a:r>
              <a:rPr lang="en-US" sz="1000" b="1" dirty="0" smtClean="0"/>
              <a:t>1</a:t>
            </a:r>
            <a:r>
              <a:rPr lang="en-US" sz="1000" dirty="0" smtClean="0"/>
              <a:t> disk compactions)</a:t>
            </a:r>
          </a:p>
          <a:p>
            <a:pPr>
              <a:lnSpc>
                <a:spcPct val="50000"/>
              </a:lnSpc>
            </a:pPr>
            <a:endParaRPr lang="en-US" sz="1000" dirty="0" smtClean="0"/>
          </a:p>
          <a:p>
            <a:pPr>
              <a:lnSpc>
                <a:spcPct val="50000"/>
              </a:lnSpc>
            </a:pPr>
            <a:r>
              <a:rPr lang="en-US" sz="1000" dirty="0" smtClean="0"/>
              <a:t>(total </a:t>
            </a:r>
            <a:r>
              <a:rPr lang="en-US" sz="1000" b="1" dirty="0" smtClean="0"/>
              <a:t>15</a:t>
            </a:r>
            <a:r>
              <a:rPr lang="en-US" sz="1000" dirty="0" smtClean="0"/>
              <a:t> flushes and </a:t>
            </a:r>
            <a:r>
              <a:rPr lang="en-US" sz="1000" b="1" dirty="0" smtClean="0"/>
              <a:t>4</a:t>
            </a:r>
            <a:r>
              <a:rPr lang="en-US" sz="1000" dirty="0" smtClean="0"/>
              <a:t> disk compactions)</a:t>
            </a:r>
          </a:p>
        </p:txBody>
      </p:sp>
      <p:cxnSp>
        <p:nvCxnSpPr>
          <p:cNvPr id="6" name="Elbow Connector 5"/>
          <p:cNvCxnSpPr/>
          <p:nvPr/>
        </p:nvCxnSpPr>
        <p:spPr>
          <a:xfrm>
            <a:off x="5418775" y="1705064"/>
            <a:ext cx="2103350" cy="586116"/>
          </a:xfrm>
          <a:prstGeom prst="bentConnector3">
            <a:avLst>
              <a:gd name="adj1" fmla="val 99288"/>
            </a:avLst>
          </a:prstGeom>
          <a:ln w="19050" cmpd="sng">
            <a:solidFill>
              <a:srgbClr val="0082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339225" y="1998122"/>
            <a:ext cx="168737" cy="93246"/>
          </a:xfrm>
          <a:prstGeom prst="straightConnector1">
            <a:avLst/>
          </a:prstGeom>
          <a:ln w="19050" cmpd="sng">
            <a:solidFill>
              <a:srgbClr val="900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515941" y="2044745"/>
            <a:ext cx="168737" cy="93246"/>
          </a:xfrm>
          <a:prstGeom prst="straightConnector1">
            <a:avLst/>
          </a:prstGeom>
          <a:ln w="19050" cmpd="sng">
            <a:solidFill>
              <a:srgbClr val="900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743916" y="2043984"/>
            <a:ext cx="168737" cy="93246"/>
          </a:xfrm>
          <a:prstGeom prst="straightConnector1">
            <a:avLst/>
          </a:prstGeom>
          <a:ln w="19050" cmpd="sng">
            <a:solidFill>
              <a:srgbClr val="900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764550" y="2043984"/>
            <a:ext cx="168737" cy="93246"/>
          </a:xfrm>
          <a:prstGeom prst="straightConnector1">
            <a:avLst/>
          </a:prstGeom>
          <a:ln w="19050" cmpd="sng">
            <a:solidFill>
              <a:srgbClr val="900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64133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4"/>
    </mc:Choice>
    <mc:Fallback xmlns="">
      <p:transition xmlns:p14="http://schemas.microsoft.com/office/powerpoint/2010/main" spd="slow" advTm="524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Results: Read Latency (Uniform Distribution)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063" y="998204"/>
            <a:ext cx="6764916" cy="3784559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3436916" y="1998122"/>
            <a:ext cx="168737" cy="93246"/>
          </a:xfrm>
          <a:prstGeom prst="straightConnector1">
            <a:avLst/>
          </a:prstGeom>
          <a:ln w="19050" cmpd="sng">
            <a:solidFill>
              <a:srgbClr val="900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622513" y="1998120"/>
            <a:ext cx="168737" cy="93246"/>
          </a:xfrm>
          <a:prstGeom prst="straightConnector1">
            <a:avLst/>
          </a:prstGeom>
          <a:ln w="19050" cmpd="sng">
            <a:solidFill>
              <a:srgbClr val="900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760694" y="1998122"/>
            <a:ext cx="168737" cy="93246"/>
          </a:xfrm>
          <a:prstGeom prst="straightConnector1">
            <a:avLst/>
          </a:prstGeom>
          <a:ln w="19050" cmpd="sng">
            <a:solidFill>
              <a:srgbClr val="900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934394" y="1998120"/>
            <a:ext cx="168737" cy="93246"/>
          </a:xfrm>
          <a:prstGeom prst="straightConnector1">
            <a:avLst/>
          </a:prstGeom>
          <a:ln w="19050" cmpd="sng">
            <a:solidFill>
              <a:srgbClr val="900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/>
          <p:nvPr/>
        </p:nvCxnSpPr>
        <p:spPr>
          <a:xfrm>
            <a:off x="5287160" y="1696709"/>
            <a:ext cx="1208060" cy="594471"/>
          </a:xfrm>
          <a:prstGeom prst="bentConnector3">
            <a:avLst>
              <a:gd name="adj1" fmla="val 99344"/>
            </a:avLst>
          </a:prstGeom>
          <a:ln w="19050" cmpd="sng">
            <a:solidFill>
              <a:srgbClr val="0082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989114" y="2091370"/>
            <a:ext cx="12959" cy="357686"/>
          </a:xfrm>
          <a:prstGeom prst="straightConnector1">
            <a:avLst/>
          </a:prstGeom>
          <a:ln w="19050" cmpd="sng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75105" y="1627907"/>
            <a:ext cx="2937548" cy="45103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rmAutofit/>
          </a:bodyPr>
          <a:lstStyle/>
          <a:p>
            <a:pPr>
              <a:lnSpc>
                <a:spcPct val="50000"/>
              </a:lnSpc>
            </a:pPr>
            <a:r>
              <a:rPr lang="en-US" sz="1000" dirty="0" smtClean="0"/>
              <a:t>(total </a:t>
            </a:r>
            <a:r>
              <a:rPr lang="en-US" sz="1000" b="1" dirty="0"/>
              <a:t>3</a:t>
            </a:r>
            <a:r>
              <a:rPr lang="en-US" sz="1000" dirty="0" smtClean="0"/>
              <a:t> flushes and </a:t>
            </a:r>
            <a:r>
              <a:rPr lang="en-US" sz="1000" b="1" dirty="0"/>
              <a:t>2</a:t>
            </a:r>
            <a:r>
              <a:rPr lang="en-US" sz="1000" dirty="0" smtClean="0"/>
              <a:t> disk compactions)</a:t>
            </a:r>
          </a:p>
          <a:p>
            <a:pPr>
              <a:lnSpc>
                <a:spcPct val="50000"/>
              </a:lnSpc>
            </a:pPr>
            <a:endParaRPr lang="en-US" sz="1000" dirty="0" smtClean="0"/>
          </a:p>
          <a:p>
            <a:pPr>
              <a:lnSpc>
                <a:spcPct val="50000"/>
              </a:lnSpc>
            </a:pPr>
            <a:r>
              <a:rPr lang="en-US" sz="1000" dirty="0" smtClean="0"/>
              <a:t>(total </a:t>
            </a:r>
            <a:r>
              <a:rPr lang="en-US" sz="1000" b="1" dirty="0" smtClean="0"/>
              <a:t>15</a:t>
            </a:r>
            <a:r>
              <a:rPr lang="en-US" sz="1000" dirty="0" smtClean="0"/>
              <a:t> flushes and </a:t>
            </a:r>
            <a:r>
              <a:rPr lang="en-US" sz="1000" b="1" dirty="0" smtClean="0"/>
              <a:t>4</a:t>
            </a:r>
            <a:r>
              <a:rPr lang="en-US" sz="1000" dirty="0" smtClean="0"/>
              <a:t> disk compactions)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910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1"/>
    </mc:Choice>
    <mc:Fallback xmlns="">
      <p:transition xmlns:p14="http://schemas.microsoft.com/office/powerpoint/2010/main" spd="slow" advTm="501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Results: Scan Latency (</a:t>
            </a:r>
            <a:r>
              <a:rPr lang="en-US" dirty="0" err="1" smtClean="0"/>
              <a:t>Zipfian</a:t>
            </a:r>
            <a:r>
              <a:rPr lang="en-US" dirty="0" smtClean="0"/>
              <a:t> Distribution)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73" y="998204"/>
            <a:ext cx="6511635" cy="378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8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"/>
    </mc:Choice>
    <mc:Fallback xmlns="">
      <p:transition xmlns:p14="http://schemas.microsoft.com/office/powerpoint/2010/main" spd="slow" advTm="2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  <a:p>
            <a:r>
              <a:rPr lang="en-US" dirty="0"/>
              <a:t>In-Memory Compaction </a:t>
            </a:r>
          </a:p>
          <a:p>
            <a:pPr lvl="1"/>
            <a:r>
              <a:rPr lang="en-US" dirty="0"/>
              <a:t>Design &amp; Evaluation</a:t>
            </a:r>
          </a:p>
          <a:p>
            <a:r>
              <a:rPr lang="en-US" dirty="0"/>
              <a:t>In-Memory </a:t>
            </a:r>
            <a:r>
              <a:rPr lang="en-US" dirty="0" smtClean="0"/>
              <a:t>Index Reduction</a:t>
            </a:r>
            <a:endParaRPr lang="en-US" dirty="0"/>
          </a:p>
          <a:p>
            <a:pPr lvl="1"/>
            <a:r>
              <a:rPr lang="en-US" dirty="0"/>
              <a:t>Design &amp; Evaluation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skd182040sd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438" y="140539"/>
            <a:ext cx="3919416" cy="48492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09283" y="2281223"/>
            <a:ext cx="2750438" cy="132171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pPr algn="ctr"/>
            <a:r>
              <a:rPr lang="en-US" sz="2300" dirty="0" smtClean="0"/>
              <a:t>In-Memory </a:t>
            </a:r>
          </a:p>
          <a:p>
            <a:pPr algn="ctr"/>
            <a:r>
              <a:rPr lang="en-US" sz="2300" dirty="0" smtClean="0"/>
              <a:t>Index Reduction</a:t>
            </a:r>
          </a:p>
          <a:p>
            <a:pPr algn="ctr"/>
            <a:r>
              <a:rPr lang="en-US" sz="2300" b="1" dirty="0" smtClean="0"/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2074108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Design: </a:t>
            </a:r>
            <a:r>
              <a:rPr lang="en-US" dirty="0" smtClean="0"/>
              <a:t>Efficient index </a:t>
            </a:r>
            <a:r>
              <a:rPr lang="en-US" dirty="0"/>
              <a:t>representation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236284" y="1273658"/>
            <a:ext cx="0" cy="2479156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2407610" y="2998095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C’</a:t>
            </a:r>
            <a:r>
              <a:rPr lang="en-US" sz="1800" baseline="-250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>
              <a:effectLst/>
              <a:ea typeface="ＭＳ 明朝"/>
              <a:cs typeface="Times New Roman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997308" y="21276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81153" y="2917721"/>
            <a:ext cx="590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chemeClr val="tx1"/>
                </a:solidFill>
              </a:rPr>
              <a:t>flush</a:t>
            </a:r>
            <a:endParaRPr lang="en-US" sz="12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4323727" y="3431576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memory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8587" y="3431576"/>
            <a:ext cx="673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HDFS</a:t>
            </a:r>
            <a:endParaRPr lang="en-US" sz="1400" dirty="0"/>
          </a:p>
        </p:txBody>
      </p:sp>
      <p:sp>
        <p:nvSpPr>
          <p:cNvPr id="19" name="Down Arrow 18"/>
          <p:cNvSpPr/>
          <p:nvPr/>
        </p:nvSpPr>
        <p:spPr>
          <a:xfrm>
            <a:off x="2644650" y="1749099"/>
            <a:ext cx="222250" cy="122489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2405924" y="1320475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</a:t>
            </a:r>
            <a:r>
              <a:rPr lang="en-US" sz="1800" baseline="-250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86327" y="1780217"/>
            <a:ext cx="1432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/>
              <a:t>i</a:t>
            </a:r>
            <a:r>
              <a:rPr lang="en-US" sz="1200" b="1" i="1" dirty="0" smtClean="0">
                <a:solidFill>
                  <a:schemeClr val="tx1"/>
                </a:solidFill>
              </a:rPr>
              <a:t>n-memory-flush</a:t>
            </a:r>
            <a:endParaRPr lang="en-US" sz="1200" i="1" dirty="0"/>
          </a:p>
        </p:txBody>
      </p:sp>
      <p:sp>
        <p:nvSpPr>
          <p:cNvPr id="22" name="Right Brace 21"/>
          <p:cNvSpPr/>
          <p:nvPr/>
        </p:nvSpPr>
        <p:spPr>
          <a:xfrm>
            <a:off x="7277760" y="2127641"/>
            <a:ext cx="224791" cy="771525"/>
          </a:xfrm>
          <a:prstGeom prst="rightBrace">
            <a:avLst>
              <a:gd name="adj1" fmla="val 30936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433940" y="2375573"/>
            <a:ext cx="462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  <p:sp>
        <p:nvSpPr>
          <p:cNvPr id="24" name="Rounded Rectangle 23"/>
          <p:cNvSpPr/>
          <p:nvPr/>
        </p:nvSpPr>
        <p:spPr>
          <a:xfrm>
            <a:off x="6149708" y="22419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302108" y="23562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454508" y="24705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7" name="Bent-Up Arrow 26"/>
          <p:cNvSpPr/>
          <p:nvPr/>
        </p:nvSpPr>
        <p:spPr>
          <a:xfrm>
            <a:off x="3093410" y="2904666"/>
            <a:ext cx="3742097" cy="309563"/>
          </a:xfrm>
          <a:prstGeom prst="bentUpArrow">
            <a:avLst>
              <a:gd name="adj1" fmla="val 21969"/>
              <a:gd name="adj2" fmla="val 21465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536881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97822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858763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019704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180645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341586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502527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663468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24411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107672" y="1752076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WAL</a:t>
            </a:r>
            <a:endParaRPr lang="en-US" sz="1400" dirty="0"/>
          </a:p>
        </p:txBody>
      </p:sp>
      <p:grpSp>
        <p:nvGrpSpPr>
          <p:cNvPr id="44" name="Group 43"/>
          <p:cNvGrpSpPr/>
          <p:nvPr/>
        </p:nvGrpSpPr>
        <p:grpSpPr>
          <a:xfrm>
            <a:off x="4865966" y="1207497"/>
            <a:ext cx="225240" cy="785910"/>
            <a:chOff x="3786500" y="2121697"/>
            <a:chExt cx="225240" cy="1047880"/>
          </a:xfrm>
        </p:grpSpPr>
        <p:sp>
          <p:nvSpPr>
            <p:cNvPr id="45" name="Rectangle 44"/>
            <p:cNvSpPr/>
            <p:nvPr/>
          </p:nvSpPr>
          <p:spPr>
            <a:xfrm>
              <a:off x="3786500" y="2121697"/>
              <a:ext cx="225240" cy="2159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786500" y="2329692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786500" y="2537687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786500" y="2745682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786500" y="2953677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4417454" y="870005"/>
            <a:ext cx="1247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Block </a:t>
            </a:r>
            <a:r>
              <a:rPr lang="en-US" sz="1400" dirty="0" smtClean="0"/>
              <a:t>cache</a:t>
            </a:r>
            <a:endParaRPr lang="en-US" sz="1400" dirty="0"/>
          </a:p>
        </p:txBody>
      </p:sp>
      <p:grpSp>
        <p:nvGrpSpPr>
          <p:cNvPr id="55" name="Group 54"/>
          <p:cNvGrpSpPr/>
          <p:nvPr/>
        </p:nvGrpSpPr>
        <p:grpSpPr>
          <a:xfrm>
            <a:off x="4868954" y="1209729"/>
            <a:ext cx="225240" cy="785910"/>
            <a:chOff x="3786500" y="2121697"/>
            <a:chExt cx="225240" cy="1047880"/>
          </a:xfrm>
          <a:noFill/>
        </p:grpSpPr>
        <p:sp>
          <p:nvSpPr>
            <p:cNvPr id="56" name="Rectangle 55"/>
            <p:cNvSpPr/>
            <p:nvPr/>
          </p:nvSpPr>
          <p:spPr>
            <a:xfrm>
              <a:off x="3786500" y="212169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786500" y="2329692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86500" y="253768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786500" y="2745682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786500" y="295367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1" name="Down Arrow 60"/>
          <p:cNvSpPr/>
          <p:nvPr/>
        </p:nvSpPr>
        <p:spPr>
          <a:xfrm>
            <a:off x="2644650" y="1747024"/>
            <a:ext cx="222250" cy="3073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ounded Rectangle 61"/>
          <p:cNvSpPr/>
          <p:nvPr/>
        </p:nvSpPr>
        <p:spPr>
          <a:xfrm>
            <a:off x="2301134" y="2051717"/>
            <a:ext cx="685800" cy="42862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2453534" y="2166017"/>
            <a:ext cx="685800" cy="428625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2605934" y="2280317"/>
            <a:ext cx="685800" cy="428625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70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5"/>
    </mc:Choice>
    <mc:Fallback xmlns="">
      <p:transition xmlns:p14="http://schemas.microsoft.com/office/powerpoint/2010/main" spd="slow" advTm="94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Design: Efficient </a:t>
            </a:r>
            <a:r>
              <a:rPr lang="en-US" dirty="0" smtClean="0"/>
              <a:t>index </a:t>
            </a:r>
            <a:r>
              <a:rPr lang="en-US" dirty="0"/>
              <a:t>representation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236284" y="1273658"/>
            <a:ext cx="0" cy="2479156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2407610" y="2998095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C’</a:t>
            </a:r>
            <a:r>
              <a:rPr lang="en-US" sz="1800" baseline="-250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>
              <a:effectLst/>
              <a:ea typeface="ＭＳ 明朝"/>
              <a:cs typeface="Times New Roman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997308" y="21276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81153" y="2917721"/>
            <a:ext cx="590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chemeClr val="tx1"/>
                </a:solidFill>
              </a:rPr>
              <a:t>flush</a:t>
            </a:r>
            <a:endParaRPr lang="en-US" sz="12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4323727" y="3431576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memory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8587" y="3431576"/>
            <a:ext cx="673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HDFS</a:t>
            </a:r>
            <a:endParaRPr lang="en-US" sz="1400" dirty="0"/>
          </a:p>
        </p:txBody>
      </p:sp>
      <p:sp>
        <p:nvSpPr>
          <p:cNvPr id="19" name="Down Arrow 18"/>
          <p:cNvSpPr/>
          <p:nvPr/>
        </p:nvSpPr>
        <p:spPr>
          <a:xfrm>
            <a:off x="2644650" y="1749099"/>
            <a:ext cx="222250" cy="122489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2405924" y="1320475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</a:t>
            </a:r>
            <a:r>
              <a:rPr lang="en-US" sz="1800" baseline="-250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86327" y="1780217"/>
            <a:ext cx="1432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/>
              <a:t>i</a:t>
            </a:r>
            <a:r>
              <a:rPr lang="en-US" sz="1200" b="1" i="1" dirty="0" smtClean="0">
                <a:solidFill>
                  <a:schemeClr val="tx1"/>
                </a:solidFill>
              </a:rPr>
              <a:t>n-memory-flush</a:t>
            </a:r>
            <a:endParaRPr lang="en-US" sz="1200" i="1" dirty="0"/>
          </a:p>
        </p:txBody>
      </p:sp>
      <p:sp>
        <p:nvSpPr>
          <p:cNvPr id="22" name="Right Brace 21"/>
          <p:cNvSpPr/>
          <p:nvPr/>
        </p:nvSpPr>
        <p:spPr>
          <a:xfrm>
            <a:off x="7277760" y="2127641"/>
            <a:ext cx="224791" cy="771525"/>
          </a:xfrm>
          <a:prstGeom prst="rightBrace">
            <a:avLst>
              <a:gd name="adj1" fmla="val 30936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433940" y="2375573"/>
            <a:ext cx="462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  <p:sp>
        <p:nvSpPr>
          <p:cNvPr id="24" name="Rounded Rectangle 23"/>
          <p:cNvSpPr/>
          <p:nvPr/>
        </p:nvSpPr>
        <p:spPr>
          <a:xfrm>
            <a:off x="6149708" y="22419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302108" y="23562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454508" y="2470541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7" name="Bent-Up Arrow 26"/>
          <p:cNvSpPr/>
          <p:nvPr/>
        </p:nvSpPr>
        <p:spPr>
          <a:xfrm>
            <a:off x="3093410" y="2904666"/>
            <a:ext cx="3742097" cy="309563"/>
          </a:xfrm>
          <a:prstGeom prst="bentUpArrow">
            <a:avLst>
              <a:gd name="adj1" fmla="val 21969"/>
              <a:gd name="adj2" fmla="val 21465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536881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97822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858763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019704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180645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341586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502527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663468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24411" y="1820565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107672" y="1752076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WAL</a:t>
            </a:r>
            <a:endParaRPr lang="en-US" sz="1400" dirty="0"/>
          </a:p>
        </p:txBody>
      </p:sp>
      <p:grpSp>
        <p:nvGrpSpPr>
          <p:cNvPr id="44" name="Group 43"/>
          <p:cNvGrpSpPr/>
          <p:nvPr/>
        </p:nvGrpSpPr>
        <p:grpSpPr>
          <a:xfrm>
            <a:off x="4865966" y="1207497"/>
            <a:ext cx="225240" cy="785910"/>
            <a:chOff x="3786500" y="2121697"/>
            <a:chExt cx="225240" cy="1047880"/>
          </a:xfrm>
        </p:grpSpPr>
        <p:sp>
          <p:nvSpPr>
            <p:cNvPr id="45" name="Rectangle 44"/>
            <p:cNvSpPr/>
            <p:nvPr/>
          </p:nvSpPr>
          <p:spPr>
            <a:xfrm>
              <a:off x="3786500" y="2121697"/>
              <a:ext cx="225240" cy="2159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786500" y="2329692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786500" y="2537687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786500" y="2745682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786500" y="2953677"/>
              <a:ext cx="225240" cy="215900"/>
            </a:xfrm>
            <a:prstGeom prst="rect">
              <a:avLst/>
            </a:prstGeom>
            <a:solidFill>
              <a:srgbClr val="AB66FF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4417454" y="870005"/>
            <a:ext cx="1247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Block </a:t>
            </a:r>
            <a:r>
              <a:rPr lang="en-US" sz="1400" dirty="0" smtClean="0"/>
              <a:t>cache</a:t>
            </a:r>
            <a:endParaRPr lang="en-US" sz="1400" dirty="0"/>
          </a:p>
        </p:txBody>
      </p:sp>
      <p:grpSp>
        <p:nvGrpSpPr>
          <p:cNvPr id="55" name="Group 54"/>
          <p:cNvGrpSpPr/>
          <p:nvPr/>
        </p:nvGrpSpPr>
        <p:grpSpPr>
          <a:xfrm>
            <a:off x="4868954" y="1209729"/>
            <a:ext cx="225240" cy="785910"/>
            <a:chOff x="3786500" y="2121697"/>
            <a:chExt cx="225240" cy="1047880"/>
          </a:xfrm>
          <a:noFill/>
        </p:grpSpPr>
        <p:sp>
          <p:nvSpPr>
            <p:cNvPr id="56" name="Rectangle 55"/>
            <p:cNvSpPr/>
            <p:nvPr/>
          </p:nvSpPr>
          <p:spPr>
            <a:xfrm>
              <a:off x="3786500" y="212169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786500" y="2329692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86500" y="253768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786500" y="2745682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786500" y="2953677"/>
              <a:ext cx="225240" cy="215900"/>
            </a:xfrm>
            <a:prstGeom prst="rect">
              <a:avLst/>
            </a:prstGeom>
            <a:grpFill/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fontScale="32500" lnSpcReduction="20000"/>
            </a:bodyPr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1" name="Down Arrow 60"/>
          <p:cNvSpPr/>
          <p:nvPr/>
        </p:nvSpPr>
        <p:spPr>
          <a:xfrm>
            <a:off x="2644650" y="1747024"/>
            <a:ext cx="222250" cy="3073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/>
          <p:cNvSpPr>
            <a:spLocks noChangeAspect="1"/>
          </p:cNvSpPr>
          <p:nvPr/>
        </p:nvSpPr>
        <p:spPr>
          <a:xfrm>
            <a:off x="1425026" y="1466575"/>
            <a:ext cx="2926080" cy="1828800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532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5"/>
    </mc:Choice>
    <mc:Fallback xmlns="">
      <p:transition xmlns:p14="http://schemas.microsoft.com/office/powerpoint/2010/main" spd="slow" advTm="94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Design: </a:t>
            </a:r>
            <a:r>
              <a:rPr lang="en-US" dirty="0" smtClean="0"/>
              <a:t>Efficient index </a:t>
            </a:r>
            <a:r>
              <a:rPr lang="en-US" dirty="0"/>
              <a:t>representation</a:t>
            </a:r>
          </a:p>
        </p:txBody>
      </p:sp>
      <p:sp>
        <p:nvSpPr>
          <p:cNvPr id="19" name="Down Arrow 18"/>
          <p:cNvSpPr/>
          <p:nvPr/>
        </p:nvSpPr>
        <p:spPr>
          <a:xfrm>
            <a:off x="2644650" y="1749099"/>
            <a:ext cx="222250" cy="122489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Down Arrow 60"/>
          <p:cNvSpPr/>
          <p:nvPr/>
        </p:nvSpPr>
        <p:spPr>
          <a:xfrm>
            <a:off x="4613088" y="1747024"/>
            <a:ext cx="222250" cy="3073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/>
          <p:cNvSpPr>
            <a:spLocks noChangeAspect="1"/>
          </p:cNvSpPr>
          <p:nvPr/>
        </p:nvSpPr>
        <p:spPr>
          <a:xfrm>
            <a:off x="1425026" y="1466575"/>
            <a:ext cx="5308784" cy="3317990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4750" y="1101736"/>
            <a:ext cx="2033183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r>
              <a:rPr lang="en-US" sz="1600" dirty="0" smtClean="0"/>
              <a:t>Immutable Segment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1617482" y="4148663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Hhjjuuyrqaass</a:t>
            </a:r>
            <a:r>
              <a:rPr lang="en-US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iutkldfk;wjt;wiej;iwjerg;iopppqqqyrtaaajeutkiyt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159009" y="4148663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Jkkgkykytktgkg;diwpoqqqaaabbbcccdddeiuyoweuoweiuoieu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543052" y="4148663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Poiuytrewqasdfaaabbbccceeeghjkl</a:t>
            </a:r>
            <a:r>
              <a:rPr lang="en-US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;;</a:t>
            </a:r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mnppppbvcxqqaaaxcvb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148077" y="4148663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rmAutofit fontScale="47500" lnSpcReduction="20000"/>
          </a:bodyPr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qqqwertyuioasdfghjklrtyuioplkjhgfpppwwwmnbvcmnb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753102" y="4148663"/>
            <a:ext cx="689280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Jkdddfkgbbbkykytktgkg;diwpoqqqaaabbbcccdddeiuyoweuoweiuoieu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941381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Hhjjuuyrqaass</a:t>
            </a:r>
            <a:r>
              <a:rPr lang="en-US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iutkldfk;wjt;wiej;iwjerg;iopppqqqyrtaaajeutkiyt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482908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Jkkgkykytktgkg;diwpoqqqaaabbbcccdddeiuyoweuoweiuoieu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866951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Poiuytrewqasdfaaabbbccceeeghjkl</a:t>
            </a:r>
            <a:r>
              <a:rPr lang="en-US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;;</a:t>
            </a:r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mnppppbvcxqqaaaxcvb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471976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rmAutofit fontScale="47500" lnSpcReduction="20000"/>
          </a:bodyPr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qqqwertyuioasdfghjklrtyuioplkjhgfpppwwwmnbvcmnb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077001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Jkkgkykytktgkg;diwpjjjjjjoooooooqqqaaabbyfjtdhghfhfngfhfgbcccdddeiuyoweuoweiuoieu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11652" y="3820581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r>
              <a:rPr lang="en-US" sz="1600" dirty="0" smtClean="0"/>
              <a:t>MSLAB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831124" y="3261776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r>
              <a:rPr lang="en-US" sz="1600" dirty="0" smtClean="0"/>
              <a:t>MSLAB</a:t>
            </a:r>
          </a:p>
        </p:txBody>
      </p:sp>
      <p:sp>
        <p:nvSpPr>
          <p:cNvPr id="14" name="Diamond 13"/>
          <p:cNvSpPr/>
          <p:nvPr/>
        </p:nvSpPr>
        <p:spPr>
          <a:xfrm>
            <a:off x="2959038" y="1598093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Diamond 68"/>
          <p:cNvSpPr/>
          <p:nvPr/>
        </p:nvSpPr>
        <p:spPr>
          <a:xfrm>
            <a:off x="2959038" y="1845653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Diamond 69"/>
          <p:cNvSpPr/>
          <p:nvPr/>
        </p:nvSpPr>
        <p:spPr>
          <a:xfrm>
            <a:off x="2959038" y="2107497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Diamond 70"/>
          <p:cNvSpPr/>
          <p:nvPr/>
        </p:nvSpPr>
        <p:spPr>
          <a:xfrm>
            <a:off x="2959038" y="2362200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Diamond 71"/>
          <p:cNvSpPr/>
          <p:nvPr/>
        </p:nvSpPr>
        <p:spPr>
          <a:xfrm>
            <a:off x="3284154" y="2362200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Diamond 72"/>
          <p:cNvSpPr/>
          <p:nvPr/>
        </p:nvSpPr>
        <p:spPr>
          <a:xfrm>
            <a:off x="3609270" y="2362200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Diamond 73"/>
          <p:cNvSpPr/>
          <p:nvPr/>
        </p:nvSpPr>
        <p:spPr>
          <a:xfrm>
            <a:off x="3934386" y="2362200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Diamond 74"/>
          <p:cNvSpPr/>
          <p:nvPr/>
        </p:nvSpPr>
        <p:spPr>
          <a:xfrm>
            <a:off x="4259502" y="2362200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Diamond 75"/>
          <p:cNvSpPr/>
          <p:nvPr/>
        </p:nvSpPr>
        <p:spPr>
          <a:xfrm>
            <a:off x="4584618" y="2362200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Diamond 76"/>
          <p:cNvSpPr/>
          <p:nvPr/>
        </p:nvSpPr>
        <p:spPr>
          <a:xfrm>
            <a:off x="3609270" y="2107497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Diamond 77"/>
          <p:cNvSpPr/>
          <p:nvPr/>
        </p:nvSpPr>
        <p:spPr>
          <a:xfrm>
            <a:off x="4254438" y="2107497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Diamond 78"/>
          <p:cNvSpPr/>
          <p:nvPr/>
        </p:nvSpPr>
        <p:spPr>
          <a:xfrm>
            <a:off x="4911733" y="1598093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Diamond 79"/>
          <p:cNvSpPr/>
          <p:nvPr/>
        </p:nvSpPr>
        <p:spPr>
          <a:xfrm>
            <a:off x="4911733" y="1845653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Diamond 80"/>
          <p:cNvSpPr/>
          <p:nvPr/>
        </p:nvSpPr>
        <p:spPr>
          <a:xfrm>
            <a:off x="4911733" y="2107497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Diamond 81"/>
          <p:cNvSpPr/>
          <p:nvPr/>
        </p:nvSpPr>
        <p:spPr>
          <a:xfrm>
            <a:off x="4911733" y="2362200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Diamond 82"/>
          <p:cNvSpPr/>
          <p:nvPr/>
        </p:nvSpPr>
        <p:spPr>
          <a:xfrm>
            <a:off x="4252297" y="1845653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Straight Arrow Connector 27"/>
          <p:cNvCxnSpPr>
            <a:stCxn id="14" idx="3"/>
            <a:endCxn id="79" idx="1"/>
          </p:cNvCxnSpPr>
          <p:nvPr/>
        </p:nvCxnSpPr>
        <p:spPr>
          <a:xfrm>
            <a:off x="3141918" y="1689533"/>
            <a:ext cx="1769815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141918" y="1937093"/>
            <a:ext cx="1110379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4" idx="2"/>
            <a:endCxn id="69" idx="0"/>
          </p:cNvCxnSpPr>
          <p:nvPr/>
        </p:nvCxnSpPr>
        <p:spPr>
          <a:xfrm>
            <a:off x="3050478" y="1780973"/>
            <a:ext cx="0" cy="64680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69" idx="2"/>
            <a:endCxn id="70" idx="0"/>
          </p:cNvCxnSpPr>
          <p:nvPr/>
        </p:nvCxnSpPr>
        <p:spPr>
          <a:xfrm>
            <a:off x="3050478" y="2028533"/>
            <a:ext cx="0" cy="78964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70" idx="2"/>
            <a:endCxn id="71" idx="0"/>
          </p:cNvCxnSpPr>
          <p:nvPr/>
        </p:nvCxnSpPr>
        <p:spPr>
          <a:xfrm>
            <a:off x="3050478" y="2290377"/>
            <a:ext cx="0" cy="71823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5003173" y="1780973"/>
            <a:ext cx="0" cy="57539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83" idx="2"/>
            <a:endCxn id="78" idx="0"/>
          </p:cNvCxnSpPr>
          <p:nvPr/>
        </p:nvCxnSpPr>
        <p:spPr>
          <a:xfrm>
            <a:off x="4343737" y="2028533"/>
            <a:ext cx="2141" cy="78964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5003173" y="2021392"/>
            <a:ext cx="0" cy="86105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75" idx="0"/>
            <a:endCxn id="78" idx="2"/>
          </p:cNvCxnSpPr>
          <p:nvPr/>
        </p:nvCxnSpPr>
        <p:spPr>
          <a:xfrm flipH="1" flipV="1">
            <a:off x="4345878" y="2290377"/>
            <a:ext cx="5064" cy="71823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73" idx="0"/>
            <a:endCxn id="77" idx="2"/>
          </p:cNvCxnSpPr>
          <p:nvPr/>
        </p:nvCxnSpPr>
        <p:spPr>
          <a:xfrm flipV="1">
            <a:off x="3700710" y="2290377"/>
            <a:ext cx="0" cy="71823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81" idx="2"/>
            <a:endCxn id="82" idx="0"/>
          </p:cNvCxnSpPr>
          <p:nvPr/>
        </p:nvCxnSpPr>
        <p:spPr>
          <a:xfrm>
            <a:off x="5003173" y="2290377"/>
            <a:ext cx="0" cy="71823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83" idx="3"/>
            <a:endCxn id="80" idx="1"/>
          </p:cNvCxnSpPr>
          <p:nvPr/>
        </p:nvCxnSpPr>
        <p:spPr>
          <a:xfrm>
            <a:off x="4435177" y="1937093"/>
            <a:ext cx="476556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70" idx="3"/>
            <a:endCxn id="77" idx="1"/>
          </p:cNvCxnSpPr>
          <p:nvPr/>
        </p:nvCxnSpPr>
        <p:spPr>
          <a:xfrm>
            <a:off x="3141918" y="2198937"/>
            <a:ext cx="467352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77" idx="3"/>
            <a:endCxn id="78" idx="1"/>
          </p:cNvCxnSpPr>
          <p:nvPr/>
        </p:nvCxnSpPr>
        <p:spPr>
          <a:xfrm>
            <a:off x="3792150" y="2198937"/>
            <a:ext cx="462288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stCxn id="78" idx="3"/>
            <a:endCxn id="81" idx="1"/>
          </p:cNvCxnSpPr>
          <p:nvPr/>
        </p:nvCxnSpPr>
        <p:spPr>
          <a:xfrm>
            <a:off x="4437318" y="2198937"/>
            <a:ext cx="474415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71" idx="3"/>
            <a:endCxn id="72" idx="1"/>
          </p:cNvCxnSpPr>
          <p:nvPr/>
        </p:nvCxnSpPr>
        <p:spPr>
          <a:xfrm>
            <a:off x="3141918" y="2453640"/>
            <a:ext cx="142236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72" idx="3"/>
            <a:endCxn id="73" idx="1"/>
          </p:cNvCxnSpPr>
          <p:nvPr/>
        </p:nvCxnSpPr>
        <p:spPr>
          <a:xfrm>
            <a:off x="3467034" y="2453640"/>
            <a:ext cx="142236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73" idx="3"/>
            <a:endCxn id="74" idx="1"/>
          </p:cNvCxnSpPr>
          <p:nvPr/>
        </p:nvCxnSpPr>
        <p:spPr>
          <a:xfrm>
            <a:off x="3792150" y="2453640"/>
            <a:ext cx="142236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stCxn id="74" idx="3"/>
            <a:endCxn id="75" idx="1"/>
          </p:cNvCxnSpPr>
          <p:nvPr/>
        </p:nvCxnSpPr>
        <p:spPr>
          <a:xfrm>
            <a:off x="4117266" y="2453640"/>
            <a:ext cx="142236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stCxn id="75" idx="3"/>
            <a:endCxn id="76" idx="1"/>
          </p:cNvCxnSpPr>
          <p:nvPr/>
        </p:nvCxnSpPr>
        <p:spPr>
          <a:xfrm>
            <a:off x="4442382" y="2453640"/>
            <a:ext cx="142236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stCxn id="76" idx="3"/>
            <a:endCxn id="82" idx="1"/>
          </p:cNvCxnSpPr>
          <p:nvPr/>
        </p:nvCxnSpPr>
        <p:spPr>
          <a:xfrm>
            <a:off x="4767498" y="2453640"/>
            <a:ext cx="144235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ctangle 130"/>
          <p:cNvSpPr/>
          <p:nvPr/>
        </p:nvSpPr>
        <p:spPr>
          <a:xfrm>
            <a:off x="4440480" y="4150777"/>
            <a:ext cx="605025" cy="412750"/>
          </a:xfrm>
          <a:prstGeom prst="rect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3979929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3461201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2423745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2942473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7" name="Straight Arrow Connector 136"/>
          <p:cNvCxnSpPr>
            <a:stCxn id="72" idx="2"/>
            <a:endCxn id="135" idx="0"/>
          </p:cNvCxnSpPr>
          <p:nvPr/>
        </p:nvCxnSpPr>
        <p:spPr>
          <a:xfrm flipH="1">
            <a:off x="3079574" y="2545080"/>
            <a:ext cx="296020" cy="307494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urved Connector 140"/>
          <p:cNvCxnSpPr>
            <a:stCxn id="135" idx="4"/>
            <a:endCxn id="51" idx="0"/>
          </p:cNvCxnSpPr>
          <p:nvPr/>
        </p:nvCxnSpPr>
        <p:spPr>
          <a:xfrm rot="5400000">
            <a:off x="2451685" y="3520773"/>
            <a:ext cx="1021771" cy="234009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Oval 142"/>
          <p:cNvSpPr>
            <a:spLocks noChangeAspect="1"/>
          </p:cNvSpPr>
          <p:nvPr/>
        </p:nvSpPr>
        <p:spPr>
          <a:xfrm>
            <a:off x="5017385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Oval 143"/>
          <p:cNvSpPr>
            <a:spLocks noChangeAspect="1"/>
          </p:cNvSpPr>
          <p:nvPr/>
        </p:nvSpPr>
        <p:spPr>
          <a:xfrm>
            <a:off x="4498657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Oval 144"/>
          <p:cNvSpPr>
            <a:spLocks noChangeAspect="1"/>
          </p:cNvSpPr>
          <p:nvPr/>
        </p:nvSpPr>
        <p:spPr>
          <a:xfrm>
            <a:off x="5513634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8" name="Straight Arrow Connector 147"/>
          <p:cNvCxnSpPr>
            <a:stCxn id="71" idx="2"/>
            <a:endCxn id="134" idx="0"/>
          </p:cNvCxnSpPr>
          <p:nvPr/>
        </p:nvCxnSpPr>
        <p:spPr>
          <a:xfrm flipH="1">
            <a:off x="2560846" y="2545080"/>
            <a:ext cx="489632" cy="307494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>
            <a:stCxn id="73" idx="2"/>
            <a:endCxn id="133" idx="0"/>
          </p:cNvCxnSpPr>
          <p:nvPr/>
        </p:nvCxnSpPr>
        <p:spPr>
          <a:xfrm flipH="1">
            <a:off x="3598302" y="2545080"/>
            <a:ext cx="102408" cy="307494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>
            <a:stCxn id="74" idx="2"/>
            <a:endCxn id="132" idx="0"/>
          </p:cNvCxnSpPr>
          <p:nvPr/>
        </p:nvCxnSpPr>
        <p:spPr>
          <a:xfrm>
            <a:off x="4025826" y="2545080"/>
            <a:ext cx="91204" cy="307494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>
            <a:stCxn id="75" idx="2"/>
            <a:endCxn id="144" idx="0"/>
          </p:cNvCxnSpPr>
          <p:nvPr/>
        </p:nvCxnSpPr>
        <p:spPr>
          <a:xfrm>
            <a:off x="4350942" y="2545080"/>
            <a:ext cx="284816" cy="307494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76" idx="2"/>
            <a:endCxn id="143" idx="0"/>
          </p:cNvCxnSpPr>
          <p:nvPr/>
        </p:nvCxnSpPr>
        <p:spPr>
          <a:xfrm>
            <a:off x="4676058" y="2545080"/>
            <a:ext cx="478428" cy="307494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82" idx="2"/>
            <a:endCxn id="145" idx="0"/>
          </p:cNvCxnSpPr>
          <p:nvPr/>
        </p:nvCxnSpPr>
        <p:spPr>
          <a:xfrm>
            <a:off x="5003173" y="2545080"/>
            <a:ext cx="647562" cy="307494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urved Connector 160"/>
          <p:cNvCxnSpPr>
            <a:stCxn id="134" idx="4"/>
            <a:endCxn id="53" idx="0"/>
          </p:cNvCxnSpPr>
          <p:nvPr/>
        </p:nvCxnSpPr>
        <p:spPr>
          <a:xfrm rot="16200000" flipH="1">
            <a:off x="2818409" y="2869329"/>
            <a:ext cx="1021771" cy="1536896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urved Connector 162"/>
          <p:cNvCxnSpPr>
            <a:stCxn id="133" idx="4"/>
            <a:endCxn id="62" idx="0"/>
          </p:cNvCxnSpPr>
          <p:nvPr/>
        </p:nvCxnSpPr>
        <p:spPr>
          <a:xfrm rot="16200000" flipH="1">
            <a:off x="3699137" y="3026057"/>
            <a:ext cx="443922" cy="645592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urved Connector 164"/>
          <p:cNvCxnSpPr>
            <a:stCxn id="132" idx="4"/>
            <a:endCxn id="52" idx="0"/>
          </p:cNvCxnSpPr>
          <p:nvPr/>
        </p:nvCxnSpPr>
        <p:spPr>
          <a:xfrm rot="5400000">
            <a:off x="3272925" y="3304557"/>
            <a:ext cx="1021771" cy="666440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urved Connector 166"/>
          <p:cNvCxnSpPr>
            <a:stCxn id="144" idx="4"/>
            <a:endCxn id="50" idx="0"/>
          </p:cNvCxnSpPr>
          <p:nvPr/>
        </p:nvCxnSpPr>
        <p:spPr>
          <a:xfrm rot="5400000">
            <a:off x="3037755" y="2550659"/>
            <a:ext cx="1021771" cy="2174236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urved Connector 170"/>
          <p:cNvCxnSpPr>
            <a:stCxn id="143" idx="4"/>
            <a:endCxn id="66" idx="0"/>
          </p:cNvCxnSpPr>
          <p:nvPr/>
        </p:nvCxnSpPr>
        <p:spPr>
          <a:xfrm rot="16200000" flipH="1">
            <a:off x="5242526" y="3038851"/>
            <a:ext cx="443922" cy="620003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urved Connector 172"/>
          <p:cNvCxnSpPr>
            <a:stCxn id="145" idx="4"/>
            <a:endCxn id="64" idx="0"/>
          </p:cNvCxnSpPr>
          <p:nvPr/>
        </p:nvCxnSpPr>
        <p:spPr>
          <a:xfrm rot="5400000">
            <a:off x="4996117" y="2916196"/>
            <a:ext cx="443922" cy="865314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1807302" y="1615452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pPr algn="ctr"/>
            <a:r>
              <a:rPr lang="en-US" sz="1600" dirty="0" smtClean="0"/>
              <a:t>Concurrent</a:t>
            </a:r>
          </a:p>
          <a:p>
            <a:pPr algn="ctr"/>
            <a:r>
              <a:rPr lang="en-US" sz="1600" dirty="0" smtClean="0"/>
              <a:t>Skip-List</a:t>
            </a:r>
          </a:p>
          <a:p>
            <a:pPr algn="ctr"/>
            <a:r>
              <a:rPr lang="en-US" sz="1600" dirty="0" smtClean="0"/>
              <a:t>Map</a:t>
            </a:r>
          </a:p>
        </p:txBody>
      </p:sp>
      <p:sp>
        <p:nvSpPr>
          <p:cNvPr id="176" name="Right Brace 175"/>
          <p:cNvSpPr/>
          <p:nvPr/>
        </p:nvSpPr>
        <p:spPr>
          <a:xfrm>
            <a:off x="6896760" y="3570814"/>
            <a:ext cx="224791" cy="992713"/>
          </a:xfrm>
          <a:prstGeom prst="rightBrace">
            <a:avLst>
              <a:gd name="adj1" fmla="val 30936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TextBox 176"/>
          <p:cNvSpPr txBox="1"/>
          <p:nvPr/>
        </p:nvSpPr>
        <p:spPr>
          <a:xfrm>
            <a:off x="7121551" y="3718976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r>
              <a:rPr lang="en-US" sz="1600" dirty="0" smtClean="0"/>
              <a:t>Bytes for the entire</a:t>
            </a:r>
          </a:p>
          <a:p>
            <a:r>
              <a:rPr lang="en-US" sz="1600" dirty="0" smtClean="0"/>
              <a:t>Cell’s information</a:t>
            </a:r>
          </a:p>
        </p:txBody>
      </p:sp>
      <p:sp>
        <p:nvSpPr>
          <p:cNvPr id="178" name="Right Brace 177"/>
          <p:cNvSpPr/>
          <p:nvPr/>
        </p:nvSpPr>
        <p:spPr>
          <a:xfrm>
            <a:off x="6895888" y="1555312"/>
            <a:ext cx="224791" cy="992713"/>
          </a:xfrm>
          <a:prstGeom prst="rightBrace">
            <a:avLst>
              <a:gd name="adj1" fmla="val 30936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TextBox 178"/>
          <p:cNvSpPr txBox="1"/>
          <p:nvPr/>
        </p:nvSpPr>
        <p:spPr>
          <a:xfrm>
            <a:off x="7066811" y="1754064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r>
              <a:rPr lang="en-US" sz="1600" dirty="0" smtClean="0"/>
              <a:t>The “ordering” </a:t>
            </a:r>
          </a:p>
          <a:p>
            <a:r>
              <a:rPr lang="en-US" sz="1600" dirty="0" smtClean="0"/>
              <a:t>engine</a:t>
            </a:r>
          </a:p>
        </p:txBody>
      </p:sp>
      <p:sp>
        <p:nvSpPr>
          <p:cNvPr id="181" name="Right Brace 180"/>
          <p:cNvSpPr/>
          <p:nvPr/>
        </p:nvSpPr>
        <p:spPr>
          <a:xfrm>
            <a:off x="6895888" y="2630535"/>
            <a:ext cx="224791" cy="567234"/>
          </a:xfrm>
          <a:prstGeom prst="rightBrace">
            <a:avLst>
              <a:gd name="adj1" fmla="val 30936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TextBox 181"/>
          <p:cNvSpPr txBox="1"/>
          <p:nvPr/>
        </p:nvSpPr>
        <p:spPr>
          <a:xfrm>
            <a:off x="7077759" y="2620255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r>
              <a:rPr lang="en-US" sz="1600" dirty="0"/>
              <a:t>Cell </a:t>
            </a:r>
            <a:r>
              <a:rPr lang="en-US" sz="1600" dirty="0" smtClean="0"/>
              <a:t>redirecting</a:t>
            </a:r>
          </a:p>
          <a:p>
            <a:r>
              <a:rPr lang="en-US" sz="1600" dirty="0"/>
              <a:t>o</a:t>
            </a:r>
            <a:r>
              <a:rPr lang="en-US" sz="1600" dirty="0" smtClean="0"/>
              <a:t>bjects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2705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5"/>
    </mc:Choice>
    <mc:Fallback xmlns="">
      <p:transition xmlns:p14="http://schemas.microsoft.com/office/powerpoint/2010/main" spd="slow" advTm="94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"/>
                            </p:stCondLst>
                            <p:childTnLst>
                              <p:par>
                                <p:cTn id="12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8" grpId="0" animBg="1"/>
      <p:bldP spid="50" grpId="0" animBg="1"/>
      <p:bldP spid="51" grpId="0" animBg="1"/>
      <p:bldP spid="52" grpId="0" animBg="1"/>
      <p:bldP spid="53" grpId="0" animBg="1"/>
      <p:bldP spid="62" grpId="0" animBg="1"/>
      <p:bldP spid="64" grpId="0" animBg="1"/>
      <p:bldP spid="65" grpId="0" animBg="1"/>
      <p:bldP spid="66" grpId="0" animBg="1"/>
      <p:bldP spid="67" grpId="0" animBg="1"/>
      <p:bldP spid="9" grpId="0"/>
      <p:bldP spid="68" grpId="0"/>
      <p:bldP spid="14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43" grpId="0" animBg="1"/>
      <p:bldP spid="144" grpId="0" animBg="1"/>
      <p:bldP spid="145" grpId="0" animBg="1"/>
      <p:bldP spid="174" grpId="0"/>
      <p:bldP spid="174" grpId="1"/>
      <p:bldP spid="176" grpId="0" animBg="1"/>
      <p:bldP spid="177" grpId="0"/>
      <p:bldP spid="178" grpId="0" animBg="1"/>
      <p:bldP spid="179" grpId="0"/>
      <p:bldP spid="181" grpId="0" animBg="1"/>
      <p:bldP spid="1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Motivation: Dynamic </a:t>
            </a:r>
            <a:r>
              <a:rPr lang="en-US" dirty="0"/>
              <a:t>Content Processing on Top of </a:t>
            </a:r>
            <a:r>
              <a:rPr lang="en-US" dirty="0" err="1"/>
              <a:t>HBase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516573" y="1049950"/>
            <a:ext cx="8301990" cy="1353966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 smtClean="0"/>
              <a:t>Real-time content processing pipelines </a:t>
            </a:r>
          </a:p>
          <a:p>
            <a:pPr lvl="1"/>
            <a:r>
              <a:rPr lang="en-US" sz="1400" dirty="0"/>
              <a:t>S</a:t>
            </a:r>
            <a:r>
              <a:rPr lang="en-US" sz="1400" dirty="0" smtClean="0"/>
              <a:t>tore intermediate results in persistent map</a:t>
            </a:r>
          </a:p>
          <a:p>
            <a:pPr lvl="1"/>
            <a:r>
              <a:rPr lang="en-US" sz="1400" dirty="0"/>
              <a:t>N</a:t>
            </a:r>
            <a:r>
              <a:rPr lang="en-US" sz="1400" dirty="0" smtClean="0"/>
              <a:t>otification mechanism is prevalent</a:t>
            </a:r>
            <a:endParaRPr lang="en-US" sz="1400" dirty="0"/>
          </a:p>
          <a:p>
            <a:r>
              <a:rPr lang="en-US" sz="1800" dirty="0"/>
              <a:t>S</a:t>
            </a:r>
            <a:r>
              <a:rPr lang="en-US" sz="1800" dirty="0" smtClean="0"/>
              <a:t>torage and notifications on the same platform</a:t>
            </a:r>
          </a:p>
          <a:p>
            <a:r>
              <a:rPr lang="en-US" sz="1800" b="1" dirty="0" smtClean="0">
                <a:solidFill>
                  <a:srgbClr val="370080"/>
                </a:solidFill>
              </a:rPr>
              <a:t>Sieve</a:t>
            </a:r>
            <a:r>
              <a:rPr lang="en-US" sz="1800" dirty="0" smtClean="0">
                <a:solidFill>
                  <a:srgbClr val="370080"/>
                </a:solidFill>
              </a:rPr>
              <a:t> </a:t>
            </a:r>
            <a:r>
              <a:rPr lang="en-US" sz="1800" dirty="0"/>
              <a:t>– Yahoo’s real-time content management </a:t>
            </a:r>
            <a:r>
              <a:rPr lang="en-US" sz="1800" dirty="0" smtClean="0"/>
              <a:t>platform</a:t>
            </a:r>
            <a:endParaRPr lang="en-US" sz="1800" dirty="0"/>
          </a:p>
        </p:txBody>
      </p:sp>
      <p:sp>
        <p:nvSpPr>
          <p:cNvPr id="105" name="Shape 210"/>
          <p:cNvSpPr/>
          <p:nvPr/>
        </p:nvSpPr>
        <p:spPr>
          <a:xfrm>
            <a:off x="900549" y="2403916"/>
            <a:ext cx="7115194" cy="2637523"/>
          </a:xfrm>
          <a:prstGeom prst="flowChartAlternateProcess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Arial"/>
              <a:cs typeface="Arial"/>
            </a:endParaRPr>
          </a:p>
        </p:txBody>
      </p:sp>
      <p:sp>
        <p:nvSpPr>
          <p:cNvPr id="106" name="Shape 213"/>
          <p:cNvSpPr/>
          <p:nvPr/>
        </p:nvSpPr>
        <p:spPr>
          <a:xfrm>
            <a:off x="1208675" y="2620047"/>
            <a:ext cx="680099" cy="46619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Arial"/>
              <a:cs typeface="Arial"/>
            </a:endParaRPr>
          </a:p>
        </p:txBody>
      </p:sp>
      <p:sp>
        <p:nvSpPr>
          <p:cNvPr id="107" name="Shape 214"/>
          <p:cNvSpPr/>
          <p:nvPr/>
        </p:nvSpPr>
        <p:spPr>
          <a:xfrm>
            <a:off x="1361075" y="2772447"/>
            <a:ext cx="680099" cy="46619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Arial"/>
              <a:cs typeface="Arial"/>
            </a:endParaRPr>
          </a:p>
        </p:txBody>
      </p:sp>
      <p:sp>
        <p:nvSpPr>
          <p:cNvPr id="108" name="Shape 215"/>
          <p:cNvSpPr/>
          <p:nvPr/>
        </p:nvSpPr>
        <p:spPr>
          <a:xfrm>
            <a:off x="1513475" y="2924847"/>
            <a:ext cx="680099" cy="46619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1000" b="1" dirty="0">
                <a:solidFill>
                  <a:srgbClr val="FFFFFF"/>
                </a:solidFill>
                <a:latin typeface="Arial"/>
                <a:cs typeface="Arial"/>
              </a:rPr>
              <a:t>Crawl</a:t>
            </a:r>
          </a:p>
        </p:txBody>
      </p:sp>
      <p:sp>
        <p:nvSpPr>
          <p:cNvPr id="109" name="Shape 217"/>
          <p:cNvSpPr/>
          <p:nvPr/>
        </p:nvSpPr>
        <p:spPr>
          <a:xfrm>
            <a:off x="2732675" y="2620047"/>
            <a:ext cx="680099" cy="46619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Arial"/>
              <a:cs typeface="Arial"/>
            </a:endParaRPr>
          </a:p>
        </p:txBody>
      </p:sp>
      <p:sp>
        <p:nvSpPr>
          <p:cNvPr id="110" name="Shape 218"/>
          <p:cNvSpPr/>
          <p:nvPr/>
        </p:nvSpPr>
        <p:spPr>
          <a:xfrm>
            <a:off x="2885075" y="2772447"/>
            <a:ext cx="680099" cy="46619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Arial"/>
              <a:cs typeface="Arial"/>
            </a:endParaRPr>
          </a:p>
        </p:txBody>
      </p:sp>
      <p:sp>
        <p:nvSpPr>
          <p:cNvPr id="111" name="Shape 219"/>
          <p:cNvSpPr/>
          <p:nvPr/>
        </p:nvSpPr>
        <p:spPr>
          <a:xfrm>
            <a:off x="3037475" y="2924847"/>
            <a:ext cx="740100" cy="46619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1000" b="1" dirty="0" err="1">
                <a:solidFill>
                  <a:srgbClr val="FFFFFF"/>
                </a:solidFill>
                <a:latin typeface="Arial"/>
                <a:cs typeface="Arial"/>
              </a:rPr>
              <a:t>Docproc</a:t>
            </a:r>
            <a:endParaRPr lang="en-US" sz="1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2" name="Shape 221"/>
          <p:cNvSpPr/>
          <p:nvPr/>
        </p:nvSpPr>
        <p:spPr>
          <a:xfrm>
            <a:off x="4290500" y="2603022"/>
            <a:ext cx="680099" cy="46619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Arial"/>
              <a:cs typeface="Arial"/>
            </a:endParaRPr>
          </a:p>
        </p:txBody>
      </p:sp>
      <p:sp>
        <p:nvSpPr>
          <p:cNvPr id="113" name="Shape 222"/>
          <p:cNvSpPr/>
          <p:nvPr/>
        </p:nvSpPr>
        <p:spPr>
          <a:xfrm>
            <a:off x="4442900" y="2755422"/>
            <a:ext cx="680099" cy="46619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Arial"/>
              <a:cs typeface="Arial"/>
            </a:endParaRPr>
          </a:p>
        </p:txBody>
      </p:sp>
      <p:sp>
        <p:nvSpPr>
          <p:cNvPr id="114" name="Shape 223"/>
          <p:cNvSpPr/>
          <p:nvPr/>
        </p:nvSpPr>
        <p:spPr>
          <a:xfrm>
            <a:off x="4644925" y="2907822"/>
            <a:ext cx="793400" cy="46619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1000" b="1" dirty="0" smtClean="0">
                <a:solidFill>
                  <a:srgbClr val="FFFFFF"/>
                </a:solidFill>
                <a:latin typeface="Arial"/>
                <a:cs typeface="Arial"/>
              </a:rPr>
              <a:t>Link Analysis</a:t>
            </a:r>
            <a:endParaRPr lang="en-US" sz="1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5" name="Shape 225"/>
          <p:cNvSpPr/>
          <p:nvPr/>
        </p:nvSpPr>
        <p:spPr>
          <a:xfrm>
            <a:off x="6786775" y="2620047"/>
            <a:ext cx="680099" cy="46619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Arial"/>
              <a:cs typeface="Arial"/>
            </a:endParaRPr>
          </a:p>
        </p:txBody>
      </p:sp>
      <p:sp>
        <p:nvSpPr>
          <p:cNvPr id="116" name="Shape 226"/>
          <p:cNvSpPr/>
          <p:nvPr/>
        </p:nvSpPr>
        <p:spPr>
          <a:xfrm>
            <a:off x="6939175" y="2772447"/>
            <a:ext cx="680099" cy="46619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Arial"/>
              <a:cs typeface="Arial"/>
            </a:endParaRPr>
          </a:p>
        </p:txBody>
      </p:sp>
      <p:sp>
        <p:nvSpPr>
          <p:cNvPr id="117" name="Shape 227"/>
          <p:cNvSpPr/>
          <p:nvPr/>
        </p:nvSpPr>
        <p:spPr>
          <a:xfrm>
            <a:off x="7091575" y="2924847"/>
            <a:ext cx="680099" cy="46619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1000" b="1" dirty="0" smtClean="0">
                <a:solidFill>
                  <a:srgbClr val="FFFFFF"/>
                </a:solidFill>
                <a:latin typeface="Arial"/>
                <a:cs typeface="Arial"/>
              </a:rPr>
              <a:t>Queue</a:t>
            </a:r>
            <a:endParaRPr lang="en-US" sz="1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8" name="Shape 229"/>
          <p:cNvSpPr/>
          <p:nvPr/>
        </p:nvSpPr>
        <p:spPr>
          <a:xfrm>
            <a:off x="1413758" y="3912739"/>
            <a:ext cx="799499" cy="580799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Arial"/>
              <a:cs typeface="Arial"/>
            </a:endParaRPr>
          </a:p>
        </p:txBody>
      </p:sp>
      <p:sp>
        <p:nvSpPr>
          <p:cNvPr id="119" name="Shape 230"/>
          <p:cNvSpPr/>
          <p:nvPr/>
        </p:nvSpPr>
        <p:spPr>
          <a:xfrm>
            <a:off x="1566158" y="4065139"/>
            <a:ext cx="799499" cy="580799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1000" b="1" dirty="0" smtClean="0">
                <a:solidFill>
                  <a:srgbClr val="FFFFFF"/>
                </a:solidFill>
                <a:latin typeface="Arial"/>
                <a:cs typeface="Arial"/>
              </a:rPr>
              <a:t>Crawl schedule</a:t>
            </a:r>
            <a:endParaRPr lang="en-US" sz="1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20" name="Shape 232"/>
          <p:cNvSpPr/>
          <p:nvPr/>
        </p:nvSpPr>
        <p:spPr>
          <a:xfrm>
            <a:off x="3423024" y="3872063"/>
            <a:ext cx="799499" cy="580799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Arial"/>
              <a:cs typeface="Arial"/>
            </a:endParaRPr>
          </a:p>
        </p:txBody>
      </p:sp>
      <p:sp>
        <p:nvSpPr>
          <p:cNvPr id="121" name="Shape 233"/>
          <p:cNvSpPr/>
          <p:nvPr/>
        </p:nvSpPr>
        <p:spPr>
          <a:xfrm>
            <a:off x="3575424" y="4024463"/>
            <a:ext cx="799499" cy="580799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Arial"/>
              <a:cs typeface="Arial"/>
            </a:endParaRPr>
          </a:p>
        </p:txBody>
      </p:sp>
      <p:sp>
        <p:nvSpPr>
          <p:cNvPr id="122" name="Shape 234"/>
          <p:cNvSpPr/>
          <p:nvPr/>
        </p:nvSpPr>
        <p:spPr>
          <a:xfrm>
            <a:off x="3727824" y="4176863"/>
            <a:ext cx="799499" cy="580799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Arial"/>
              <a:cs typeface="Arial"/>
            </a:endParaRPr>
          </a:p>
        </p:txBody>
      </p:sp>
      <p:sp>
        <p:nvSpPr>
          <p:cNvPr id="123" name="Shape 235"/>
          <p:cNvSpPr/>
          <p:nvPr/>
        </p:nvSpPr>
        <p:spPr>
          <a:xfrm>
            <a:off x="3880224" y="4329263"/>
            <a:ext cx="799499" cy="580799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1000" b="1" dirty="0" smtClean="0">
                <a:solidFill>
                  <a:srgbClr val="FFFFFF"/>
                </a:solidFill>
                <a:latin typeface="Arial"/>
                <a:cs typeface="Arial"/>
              </a:rPr>
              <a:t>Content</a:t>
            </a:r>
            <a:endParaRPr lang="en-US" sz="1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24" name="Shape 236"/>
          <p:cNvSpPr/>
          <p:nvPr/>
        </p:nvSpPr>
        <p:spPr>
          <a:xfrm>
            <a:off x="6955135" y="3691597"/>
            <a:ext cx="799499" cy="580799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Arial"/>
              <a:cs typeface="Arial"/>
            </a:endParaRPr>
          </a:p>
        </p:txBody>
      </p:sp>
      <p:sp>
        <p:nvSpPr>
          <p:cNvPr id="125" name="Shape 237"/>
          <p:cNvSpPr/>
          <p:nvPr/>
        </p:nvSpPr>
        <p:spPr>
          <a:xfrm>
            <a:off x="7107535" y="3843997"/>
            <a:ext cx="799499" cy="580799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1000" b="1" dirty="0" smtClean="0">
                <a:solidFill>
                  <a:srgbClr val="FFFFFF"/>
                </a:solidFill>
                <a:latin typeface="Arial"/>
                <a:cs typeface="Arial"/>
              </a:rPr>
              <a:t>Queue</a:t>
            </a:r>
            <a:endParaRPr lang="en-US" sz="1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26" name="Shape 239"/>
          <p:cNvSpPr/>
          <p:nvPr/>
        </p:nvSpPr>
        <p:spPr>
          <a:xfrm>
            <a:off x="5198538" y="3767981"/>
            <a:ext cx="799499" cy="580799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000" b="1" dirty="0" smtClean="0">
                <a:solidFill>
                  <a:srgbClr val="FFFFFF"/>
                </a:solidFill>
                <a:latin typeface="Arial"/>
                <a:cs typeface="Arial"/>
              </a:rPr>
              <a:t>Links</a:t>
            </a:r>
            <a:endParaRPr lang="en-US" sz="1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cxnSp>
        <p:nvCxnSpPr>
          <p:cNvPr id="127" name="Shape 241"/>
          <p:cNvCxnSpPr/>
          <p:nvPr/>
        </p:nvCxnSpPr>
        <p:spPr>
          <a:xfrm>
            <a:off x="1749250" y="3408372"/>
            <a:ext cx="0" cy="489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8" name="Shape 242"/>
          <p:cNvCxnSpPr/>
          <p:nvPr/>
        </p:nvCxnSpPr>
        <p:spPr>
          <a:xfrm rot="10800000" flipH="1">
            <a:off x="1863900" y="3431172"/>
            <a:ext cx="7800" cy="458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9" name="Shape 243"/>
          <p:cNvCxnSpPr/>
          <p:nvPr/>
        </p:nvCxnSpPr>
        <p:spPr>
          <a:xfrm>
            <a:off x="2161950" y="3385447"/>
            <a:ext cx="1268699" cy="695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30" name="Shape 244"/>
          <p:cNvCxnSpPr/>
          <p:nvPr/>
        </p:nvCxnSpPr>
        <p:spPr>
          <a:xfrm>
            <a:off x="3663025" y="3389197"/>
            <a:ext cx="7800" cy="4508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31" name="Shape 245"/>
          <p:cNvCxnSpPr/>
          <p:nvPr/>
        </p:nvCxnSpPr>
        <p:spPr>
          <a:xfrm rot="10800000">
            <a:off x="3545275" y="3408222"/>
            <a:ext cx="0" cy="458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32" name="Shape 246"/>
          <p:cNvCxnSpPr/>
          <p:nvPr/>
        </p:nvCxnSpPr>
        <p:spPr>
          <a:xfrm rot="10800000" flipH="1">
            <a:off x="4156700" y="3385421"/>
            <a:ext cx="680099" cy="481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33" name="Shape 247"/>
          <p:cNvCxnSpPr/>
          <p:nvPr/>
        </p:nvCxnSpPr>
        <p:spPr>
          <a:xfrm>
            <a:off x="5112025" y="3408372"/>
            <a:ext cx="427799" cy="3284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34" name="Shape 248"/>
          <p:cNvCxnSpPr/>
          <p:nvPr/>
        </p:nvCxnSpPr>
        <p:spPr>
          <a:xfrm flipV="1">
            <a:off x="4679723" y="3346141"/>
            <a:ext cx="2202300" cy="1264641"/>
          </a:xfrm>
          <a:prstGeom prst="bentConnector3">
            <a:avLst>
              <a:gd name="adj1" fmla="val 74195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35" name="Shape 249"/>
          <p:cNvCxnSpPr/>
          <p:nvPr/>
        </p:nvCxnSpPr>
        <p:spPr>
          <a:xfrm>
            <a:off x="6808675" y="3347222"/>
            <a:ext cx="290399" cy="7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36" name="Shape 250"/>
          <p:cNvCxnSpPr>
            <a:stCxn id="126" idx="4"/>
            <a:endCxn id="117" idx="1"/>
          </p:cNvCxnSpPr>
          <p:nvPr/>
        </p:nvCxnSpPr>
        <p:spPr>
          <a:xfrm flipV="1">
            <a:off x="5998037" y="3157947"/>
            <a:ext cx="1093538" cy="900434"/>
          </a:xfrm>
          <a:prstGeom prst="bentConnector3">
            <a:avLst>
              <a:gd name="adj1" fmla="val 15891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38" name="Shape 252"/>
          <p:cNvCxnSpPr>
            <a:stCxn id="117" idx="2"/>
          </p:cNvCxnSpPr>
          <p:nvPr/>
        </p:nvCxnSpPr>
        <p:spPr>
          <a:xfrm>
            <a:off x="7431624" y="3391046"/>
            <a:ext cx="3900" cy="292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39" name="Shape 254"/>
          <p:cNvSpPr/>
          <p:nvPr/>
        </p:nvSpPr>
        <p:spPr>
          <a:xfrm>
            <a:off x="7909225" y="3966447"/>
            <a:ext cx="463799" cy="384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Arial"/>
              <a:cs typeface="Arial"/>
            </a:endParaRPr>
          </a:p>
        </p:txBody>
      </p:sp>
      <p:sp>
        <p:nvSpPr>
          <p:cNvPr id="140" name="Shape 240"/>
          <p:cNvSpPr/>
          <p:nvPr/>
        </p:nvSpPr>
        <p:spPr>
          <a:xfrm rot="16200000">
            <a:off x="780026" y="2683747"/>
            <a:ext cx="366837" cy="447590"/>
          </a:xfrm>
          <a:prstGeom prst="downArrow">
            <a:avLst>
              <a:gd name="adj1" fmla="val 50000"/>
              <a:gd name="adj2" fmla="val 50000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>
              <a:latin typeface="Arial"/>
              <a:cs typeface="Arial"/>
            </a:endParaRPr>
          </a:p>
        </p:txBody>
      </p:sp>
      <p:sp>
        <p:nvSpPr>
          <p:cNvPr id="141" name="Shape 151"/>
          <p:cNvSpPr txBox="1"/>
          <p:nvPr/>
        </p:nvSpPr>
        <p:spPr>
          <a:xfrm rot="16200000">
            <a:off x="8033965" y="3972770"/>
            <a:ext cx="914551" cy="4081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400" b="1" dirty="0" smtClean="0">
                <a:latin typeface="Arial"/>
                <a:cs typeface="Arial"/>
              </a:rPr>
              <a:t> Serving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42" name="Right Arrow 141"/>
          <p:cNvSpPr/>
          <p:nvPr/>
        </p:nvSpPr>
        <p:spPr>
          <a:xfrm>
            <a:off x="2308087" y="2906685"/>
            <a:ext cx="304851" cy="80700"/>
          </a:xfrm>
          <a:prstGeom prst="rightArrow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Right Arrow 142"/>
          <p:cNvSpPr/>
          <p:nvPr/>
        </p:nvSpPr>
        <p:spPr>
          <a:xfrm>
            <a:off x="3886535" y="2916821"/>
            <a:ext cx="304851" cy="80700"/>
          </a:xfrm>
          <a:prstGeom prst="rightArrow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Right Arrow 143"/>
          <p:cNvSpPr/>
          <p:nvPr/>
        </p:nvSpPr>
        <p:spPr>
          <a:xfrm>
            <a:off x="6012927" y="2893496"/>
            <a:ext cx="304851" cy="80700"/>
          </a:xfrm>
          <a:prstGeom prst="rightArrow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5" name="Shape 14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369" y="2487569"/>
            <a:ext cx="640972" cy="618599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TextBox 145"/>
          <p:cNvSpPr txBox="1"/>
          <p:nvPr/>
        </p:nvSpPr>
        <p:spPr>
          <a:xfrm>
            <a:off x="4859157" y="2445018"/>
            <a:ext cx="2401726" cy="2678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</a:rPr>
              <a:t>Apache Storm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4970599" y="4731019"/>
            <a:ext cx="2401726" cy="2678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Apache </a:t>
            </a:r>
            <a:r>
              <a:rPr lang="en-US" sz="1400" b="1" dirty="0" err="1" smtClean="0">
                <a:solidFill>
                  <a:srgbClr val="FF0000"/>
                </a:solidFill>
              </a:rPr>
              <a:t>HBase</a:t>
            </a:r>
            <a:endParaRPr lang="en-US" sz="1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98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5"/>
    </mc:Choice>
    <mc:Fallback xmlns="">
      <p:transition xmlns:p14="http://schemas.microsoft.com/office/powerpoint/2010/main" spd="slow" advTm="37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Design: </a:t>
            </a:r>
            <a:r>
              <a:rPr lang="en-US" dirty="0" smtClean="0"/>
              <a:t>No </a:t>
            </a:r>
            <a:r>
              <a:rPr lang="en-US" dirty="0"/>
              <a:t>D</a:t>
            </a:r>
            <a:r>
              <a:rPr lang="en-US" dirty="0" smtClean="0"/>
              <a:t>ynamic </a:t>
            </a:r>
            <a:r>
              <a:rPr lang="en-US" dirty="0"/>
              <a:t>O</a:t>
            </a:r>
            <a:r>
              <a:rPr lang="en-US" dirty="0" smtClean="0"/>
              <a:t>rdering for Immutable Segment</a:t>
            </a:r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>
            <a:off x="2644650" y="1749099"/>
            <a:ext cx="222250" cy="122489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Down Arrow 60"/>
          <p:cNvSpPr/>
          <p:nvPr/>
        </p:nvSpPr>
        <p:spPr>
          <a:xfrm>
            <a:off x="4613088" y="1747024"/>
            <a:ext cx="222250" cy="3073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/>
          <p:cNvSpPr>
            <a:spLocks noChangeAspect="1"/>
          </p:cNvSpPr>
          <p:nvPr/>
        </p:nvSpPr>
        <p:spPr>
          <a:xfrm>
            <a:off x="1425026" y="1466575"/>
            <a:ext cx="5308784" cy="3317990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4750" y="1101736"/>
            <a:ext cx="2033183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r>
              <a:rPr lang="en-US" sz="1600" dirty="0" smtClean="0"/>
              <a:t>Immutable Segment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1617482" y="4148663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Hhjjuuyrqaass</a:t>
            </a:r>
            <a:r>
              <a:rPr lang="en-US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iutkldfk;wjt;wiej;iwjerg;iopppqqqyrtaaajeutkiyt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159009" y="4148663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Jkkgkykytktgkg;diwpoqqqaaabbbcccdddeiuyoweuoweiuoieu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543052" y="4148663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Poiuytrewqasdfaaabbbccceeeghjkl</a:t>
            </a:r>
            <a:r>
              <a:rPr lang="en-US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;;</a:t>
            </a:r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mnppppbvcxqqaaaxcvb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148077" y="4148663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rmAutofit fontScale="47500" lnSpcReduction="20000"/>
          </a:bodyPr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qqqwertyuioasdfghjklrtyuioplkjhgfpppwwwmnbvcmnb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753102" y="4148663"/>
            <a:ext cx="689280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Jkdddfkgbbbkykytktgkg;diwpoqqqaaabbbcccdddeiuyoweuoweiuoieu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941381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Hhjjuuyrqaass</a:t>
            </a:r>
            <a:r>
              <a:rPr lang="en-US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iutkldfk;wjt;wiej;iwjerg;iopppqqqyrtaaajeutkiyt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482908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Jkkgkykytktgkg;diwpoqqqaaabbbcccdddeiuyoweuoweiuoieu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866951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Poiuytrewqasdfaaabbbccceeeghjkl</a:t>
            </a:r>
            <a:r>
              <a:rPr lang="en-US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;;</a:t>
            </a:r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mnppppbvcxqqaaaxcvb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471976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rmAutofit fontScale="47500" lnSpcReduction="20000"/>
          </a:bodyPr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qqqwertyuioasdfghjklrtyuioplkjhgfpppwwwmnbvcmnb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077001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Jkkgkykytktgkg;diwpjjjjjjoooooooqqqaaabbyfjtdhghfhfngfhfgbcccdddeiuyoweuoweiuoieu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11652" y="3820581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r>
              <a:rPr lang="en-US" sz="1600" dirty="0" smtClean="0"/>
              <a:t>MSLAB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831124" y="3261776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r>
              <a:rPr lang="en-US" sz="1600" dirty="0" smtClean="0"/>
              <a:t>MSLAB</a:t>
            </a:r>
          </a:p>
        </p:txBody>
      </p:sp>
      <p:sp>
        <p:nvSpPr>
          <p:cNvPr id="14" name="Diamond 13"/>
          <p:cNvSpPr/>
          <p:nvPr/>
        </p:nvSpPr>
        <p:spPr>
          <a:xfrm>
            <a:off x="2959038" y="1598093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Diamond 68"/>
          <p:cNvSpPr/>
          <p:nvPr/>
        </p:nvSpPr>
        <p:spPr>
          <a:xfrm>
            <a:off x="2959038" y="1845653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Diamond 69"/>
          <p:cNvSpPr/>
          <p:nvPr/>
        </p:nvSpPr>
        <p:spPr>
          <a:xfrm>
            <a:off x="2959038" y="2107497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Diamond 70"/>
          <p:cNvSpPr/>
          <p:nvPr/>
        </p:nvSpPr>
        <p:spPr>
          <a:xfrm>
            <a:off x="2959038" y="2362200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Diamond 71"/>
          <p:cNvSpPr/>
          <p:nvPr/>
        </p:nvSpPr>
        <p:spPr>
          <a:xfrm>
            <a:off x="3284154" y="2362200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Diamond 72"/>
          <p:cNvSpPr/>
          <p:nvPr/>
        </p:nvSpPr>
        <p:spPr>
          <a:xfrm>
            <a:off x="3609270" y="2362200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Diamond 73"/>
          <p:cNvSpPr/>
          <p:nvPr/>
        </p:nvSpPr>
        <p:spPr>
          <a:xfrm>
            <a:off x="3934386" y="2362200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Diamond 74"/>
          <p:cNvSpPr/>
          <p:nvPr/>
        </p:nvSpPr>
        <p:spPr>
          <a:xfrm>
            <a:off x="4259502" y="2362200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Diamond 75"/>
          <p:cNvSpPr/>
          <p:nvPr/>
        </p:nvSpPr>
        <p:spPr>
          <a:xfrm>
            <a:off x="4584618" y="2362200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Diamond 76"/>
          <p:cNvSpPr/>
          <p:nvPr/>
        </p:nvSpPr>
        <p:spPr>
          <a:xfrm>
            <a:off x="3609270" y="2107497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Diamond 77"/>
          <p:cNvSpPr/>
          <p:nvPr/>
        </p:nvSpPr>
        <p:spPr>
          <a:xfrm>
            <a:off x="4254438" y="2107497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Diamond 78"/>
          <p:cNvSpPr/>
          <p:nvPr/>
        </p:nvSpPr>
        <p:spPr>
          <a:xfrm>
            <a:off x="4911733" y="1598093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Diamond 79"/>
          <p:cNvSpPr/>
          <p:nvPr/>
        </p:nvSpPr>
        <p:spPr>
          <a:xfrm>
            <a:off x="4911733" y="1845653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Diamond 80"/>
          <p:cNvSpPr/>
          <p:nvPr/>
        </p:nvSpPr>
        <p:spPr>
          <a:xfrm>
            <a:off x="4911733" y="2107497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Diamond 81"/>
          <p:cNvSpPr/>
          <p:nvPr/>
        </p:nvSpPr>
        <p:spPr>
          <a:xfrm>
            <a:off x="4911733" y="2362200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Diamond 82"/>
          <p:cNvSpPr/>
          <p:nvPr/>
        </p:nvSpPr>
        <p:spPr>
          <a:xfrm>
            <a:off x="4252297" y="1845653"/>
            <a:ext cx="182880" cy="182880"/>
          </a:xfrm>
          <a:prstGeom prst="diamond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Straight Arrow Connector 27"/>
          <p:cNvCxnSpPr>
            <a:stCxn id="14" idx="3"/>
            <a:endCxn id="79" idx="1"/>
          </p:cNvCxnSpPr>
          <p:nvPr/>
        </p:nvCxnSpPr>
        <p:spPr>
          <a:xfrm>
            <a:off x="3141918" y="1689533"/>
            <a:ext cx="1769815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141918" y="1937093"/>
            <a:ext cx="1110379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4" idx="2"/>
            <a:endCxn id="69" idx="0"/>
          </p:cNvCxnSpPr>
          <p:nvPr/>
        </p:nvCxnSpPr>
        <p:spPr>
          <a:xfrm>
            <a:off x="3050478" y="1780973"/>
            <a:ext cx="0" cy="64680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69" idx="2"/>
            <a:endCxn id="70" idx="0"/>
          </p:cNvCxnSpPr>
          <p:nvPr/>
        </p:nvCxnSpPr>
        <p:spPr>
          <a:xfrm>
            <a:off x="3050478" y="2028533"/>
            <a:ext cx="0" cy="78964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70" idx="2"/>
            <a:endCxn id="71" idx="0"/>
          </p:cNvCxnSpPr>
          <p:nvPr/>
        </p:nvCxnSpPr>
        <p:spPr>
          <a:xfrm>
            <a:off x="3050478" y="2290377"/>
            <a:ext cx="0" cy="71823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5003173" y="1780973"/>
            <a:ext cx="0" cy="57539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83" idx="2"/>
            <a:endCxn id="78" idx="0"/>
          </p:cNvCxnSpPr>
          <p:nvPr/>
        </p:nvCxnSpPr>
        <p:spPr>
          <a:xfrm>
            <a:off x="4343737" y="2028533"/>
            <a:ext cx="2141" cy="78964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5003173" y="2021392"/>
            <a:ext cx="0" cy="86105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75" idx="0"/>
            <a:endCxn id="78" idx="2"/>
          </p:cNvCxnSpPr>
          <p:nvPr/>
        </p:nvCxnSpPr>
        <p:spPr>
          <a:xfrm flipH="1" flipV="1">
            <a:off x="4345878" y="2290377"/>
            <a:ext cx="5064" cy="71823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73" idx="0"/>
            <a:endCxn id="77" idx="2"/>
          </p:cNvCxnSpPr>
          <p:nvPr/>
        </p:nvCxnSpPr>
        <p:spPr>
          <a:xfrm flipV="1">
            <a:off x="3700710" y="2290377"/>
            <a:ext cx="0" cy="71823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81" idx="2"/>
            <a:endCxn id="82" idx="0"/>
          </p:cNvCxnSpPr>
          <p:nvPr/>
        </p:nvCxnSpPr>
        <p:spPr>
          <a:xfrm>
            <a:off x="5003173" y="2290377"/>
            <a:ext cx="0" cy="71823"/>
          </a:xfrm>
          <a:prstGeom prst="line">
            <a:avLst/>
          </a:prstGeom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83" idx="3"/>
            <a:endCxn id="80" idx="1"/>
          </p:cNvCxnSpPr>
          <p:nvPr/>
        </p:nvCxnSpPr>
        <p:spPr>
          <a:xfrm>
            <a:off x="4435177" y="1937093"/>
            <a:ext cx="476556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70" idx="3"/>
            <a:endCxn id="77" idx="1"/>
          </p:cNvCxnSpPr>
          <p:nvPr/>
        </p:nvCxnSpPr>
        <p:spPr>
          <a:xfrm>
            <a:off x="3141918" y="2198937"/>
            <a:ext cx="467352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77" idx="3"/>
            <a:endCxn id="78" idx="1"/>
          </p:cNvCxnSpPr>
          <p:nvPr/>
        </p:nvCxnSpPr>
        <p:spPr>
          <a:xfrm>
            <a:off x="3792150" y="2198937"/>
            <a:ext cx="462288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stCxn id="78" idx="3"/>
            <a:endCxn id="81" idx="1"/>
          </p:cNvCxnSpPr>
          <p:nvPr/>
        </p:nvCxnSpPr>
        <p:spPr>
          <a:xfrm>
            <a:off x="4437318" y="2198937"/>
            <a:ext cx="474415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71" idx="3"/>
            <a:endCxn id="72" idx="1"/>
          </p:cNvCxnSpPr>
          <p:nvPr/>
        </p:nvCxnSpPr>
        <p:spPr>
          <a:xfrm>
            <a:off x="3141918" y="2453640"/>
            <a:ext cx="142236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72" idx="3"/>
            <a:endCxn id="73" idx="1"/>
          </p:cNvCxnSpPr>
          <p:nvPr/>
        </p:nvCxnSpPr>
        <p:spPr>
          <a:xfrm>
            <a:off x="3467034" y="2453640"/>
            <a:ext cx="142236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73" idx="3"/>
            <a:endCxn id="74" idx="1"/>
          </p:cNvCxnSpPr>
          <p:nvPr/>
        </p:nvCxnSpPr>
        <p:spPr>
          <a:xfrm>
            <a:off x="3792150" y="2453640"/>
            <a:ext cx="142236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stCxn id="74" idx="3"/>
            <a:endCxn id="75" idx="1"/>
          </p:cNvCxnSpPr>
          <p:nvPr/>
        </p:nvCxnSpPr>
        <p:spPr>
          <a:xfrm>
            <a:off x="4117266" y="2453640"/>
            <a:ext cx="142236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stCxn id="75" idx="3"/>
            <a:endCxn id="76" idx="1"/>
          </p:cNvCxnSpPr>
          <p:nvPr/>
        </p:nvCxnSpPr>
        <p:spPr>
          <a:xfrm>
            <a:off x="4442382" y="2453640"/>
            <a:ext cx="142236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stCxn id="76" idx="3"/>
            <a:endCxn id="82" idx="1"/>
          </p:cNvCxnSpPr>
          <p:nvPr/>
        </p:nvCxnSpPr>
        <p:spPr>
          <a:xfrm>
            <a:off x="4767498" y="2453640"/>
            <a:ext cx="144235" cy="0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ctangle 130"/>
          <p:cNvSpPr/>
          <p:nvPr/>
        </p:nvSpPr>
        <p:spPr>
          <a:xfrm>
            <a:off x="4440480" y="4150777"/>
            <a:ext cx="605025" cy="412750"/>
          </a:xfrm>
          <a:prstGeom prst="rect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3979929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3461201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2423745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2942473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7" name="Straight Arrow Connector 136"/>
          <p:cNvCxnSpPr>
            <a:stCxn id="72" idx="2"/>
            <a:endCxn id="135" idx="0"/>
          </p:cNvCxnSpPr>
          <p:nvPr/>
        </p:nvCxnSpPr>
        <p:spPr>
          <a:xfrm flipH="1">
            <a:off x="3079574" y="2545080"/>
            <a:ext cx="296020" cy="307494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urved Connector 140"/>
          <p:cNvCxnSpPr>
            <a:stCxn id="135" idx="4"/>
            <a:endCxn id="51" idx="0"/>
          </p:cNvCxnSpPr>
          <p:nvPr/>
        </p:nvCxnSpPr>
        <p:spPr>
          <a:xfrm rot="5400000">
            <a:off x="2451685" y="3520773"/>
            <a:ext cx="1021771" cy="234009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Oval 142"/>
          <p:cNvSpPr>
            <a:spLocks noChangeAspect="1"/>
          </p:cNvSpPr>
          <p:nvPr/>
        </p:nvSpPr>
        <p:spPr>
          <a:xfrm>
            <a:off x="5017385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Oval 143"/>
          <p:cNvSpPr>
            <a:spLocks noChangeAspect="1"/>
          </p:cNvSpPr>
          <p:nvPr/>
        </p:nvSpPr>
        <p:spPr>
          <a:xfrm>
            <a:off x="4498657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Oval 144"/>
          <p:cNvSpPr>
            <a:spLocks noChangeAspect="1"/>
          </p:cNvSpPr>
          <p:nvPr/>
        </p:nvSpPr>
        <p:spPr>
          <a:xfrm>
            <a:off x="5513634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8" name="Straight Arrow Connector 147"/>
          <p:cNvCxnSpPr>
            <a:stCxn id="71" idx="2"/>
            <a:endCxn id="134" idx="0"/>
          </p:cNvCxnSpPr>
          <p:nvPr/>
        </p:nvCxnSpPr>
        <p:spPr>
          <a:xfrm flipH="1">
            <a:off x="2560846" y="2545080"/>
            <a:ext cx="489632" cy="307494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>
            <a:stCxn id="73" idx="2"/>
            <a:endCxn id="133" idx="0"/>
          </p:cNvCxnSpPr>
          <p:nvPr/>
        </p:nvCxnSpPr>
        <p:spPr>
          <a:xfrm flipH="1">
            <a:off x="3598302" y="2545080"/>
            <a:ext cx="102408" cy="307494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>
            <a:stCxn id="74" idx="2"/>
            <a:endCxn id="132" idx="0"/>
          </p:cNvCxnSpPr>
          <p:nvPr/>
        </p:nvCxnSpPr>
        <p:spPr>
          <a:xfrm>
            <a:off x="4025826" y="2545080"/>
            <a:ext cx="91204" cy="307494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>
            <a:stCxn id="75" idx="2"/>
            <a:endCxn id="144" idx="0"/>
          </p:cNvCxnSpPr>
          <p:nvPr/>
        </p:nvCxnSpPr>
        <p:spPr>
          <a:xfrm>
            <a:off x="4350942" y="2545080"/>
            <a:ext cx="284816" cy="307494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76" idx="2"/>
            <a:endCxn id="143" idx="0"/>
          </p:cNvCxnSpPr>
          <p:nvPr/>
        </p:nvCxnSpPr>
        <p:spPr>
          <a:xfrm>
            <a:off x="4676058" y="2545080"/>
            <a:ext cx="478428" cy="307494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82" idx="2"/>
            <a:endCxn id="145" idx="0"/>
          </p:cNvCxnSpPr>
          <p:nvPr/>
        </p:nvCxnSpPr>
        <p:spPr>
          <a:xfrm>
            <a:off x="5003173" y="2545080"/>
            <a:ext cx="647562" cy="307494"/>
          </a:xfrm>
          <a:prstGeom prst="straightConnector1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urved Connector 160"/>
          <p:cNvCxnSpPr>
            <a:stCxn id="134" idx="4"/>
            <a:endCxn id="53" idx="0"/>
          </p:cNvCxnSpPr>
          <p:nvPr/>
        </p:nvCxnSpPr>
        <p:spPr>
          <a:xfrm rot="16200000" flipH="1">
            <a:off x="2818409" y="2869329"/>
            <a:ext cx="1021771" cy="1536896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urved Connector 162"/>
          <p:cNvCxnSpPr>
            <a:stCxn id="133" idx="4"/>
            <a:endCxn id="62" idx="0"/>
          </p:cNvCxnSpPr>
          <p:nvPr/>
        </p:nvCxnSpPr>
        <p:spPr>
          <a:xfrm rot="16200000" flipH="1">
            <a:off x="3699137" y="3026057"/>
            <a:ext cx="443922" cy="645592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urved Connector 164"/>
          <p:cNvCxnSpPr>
            <a:stCxn id="132" idx="4"/>
            <a:endCxn id="52" idx="0"/>
          </p:cNvCxnSpPr>
          <p:nvPr/>
        </p:nvCxnSpPr>
        <p:spPr>
          <a:xfrm rot="5400000">
            <a:off x="3272925" y="3304557"/>
            <a:ext cx="1021771" cy="666440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urved Connector 166"/>
          <p:cNvCxnSpPr>
            <a:stCxn id="144" idx="4"/>
            <a:endCxn id="50" idx="0"/>
          </p:cNvCxnSpPr>
          <p:nvPr/>
        </p:nvCxnSpPr>
        <p:spPr>
          <a:xfrm rot="5400000">
            <a:off x="3037755" y="2550659"/>
            <a:ext cx="1021771" cy="2174236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urved Connector 170"/>
          <p:cNvCxnSpPr>
            <a:stCxn id="143" idx="4"/>
            <a:endCxn id="66" idx="0"/>
          </p:cNvCxnSpPr>
          <p:nvPr/>
        </p:nvCxnSpPr>
        <p:spPr>
          <a:xfrm rot="16200000" flipH="1">
            <a:off x="5242526" y="3038851"/>
            <a:ext cx="443922" cy="620003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urved Connector 172"/>
          <p:cNvCxnSpPr>
            <a:stCxn id="145" idx="4"/>
            <a:endCxn id="64" idx="0"/>
          </p:cNvCxnSpPr>
          <p:nvPr/>
        </p:nvCxnSpPr>
        <p:spPr>
          <a:xfrm rot="5400000">
            <a:off x="4996117" y="2916196"/>
            <a:ext cx="443922" cy="865314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01186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5"/>
    </mc:Choice>
    <mc:Fallback xmlns="">
      <p:transition xmlns:p14="http://schemas.microsoft.com/office/powerpoint/2010/main" spd="slow" advTm="94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Design: </a:t>
            </a:r>
            <a:r>
              <a:rPr lang="en-US" dirty="0" smtClean="0"/>
              <a:t>No </a:t>
            </a:r>
            <a:r>
              <a:rPr lang="en-US" dirty="0"/>
              <a:t>D</a:t>
            </a:r>
            <a:r>
              <a:rPr lang="en-US" dirty="0" smtClean="0"/>
              <a:t>ynamic </a:t>
            </a:r>
            <a:r>
              <a:rPr lang="en-US" dirty="0"/>
              <a:t>O</a:t>
            </a:r>
            <a:r>
              <a:rPr lang="en-US" dirty="0" smtClean="0"/>
              <a:t>rdering for Immutable Segment</a:t>
            </a:r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>
            <a:off x="2644650" y="1749099"/>
            <a:ext cx="222250" cy="122489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/>
          <p:cNvSpPr>
            <a:spLocks noChangeAspect="1"/>
          </p:cNvSpPr>
          <p:nvPr/>
        </p:nvSpPr>
        <p:spPr>
          <a:xfrm>
            <a:off x="1425026" y="1466575"/>
            <a:ext cx="5308784" cy="3317990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4750" y="1101736"/>
            <a:ext cx="2033183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r>
              <a:rPr lang="en-US" sz="1600" dirty="0" smtClean="0"/>
              <a:t>Immutable Segment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1617482" y="4148663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Hhjjuuyrqaass</a:t>
            </a:r>
            <a:r>
              <a:rPr lang="en-US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iutkldfk;wjt;wiej;iwjerg;iopppqqqyrtaaajeutkiyt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159009" y="4148663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Jkkgkykytktgkg;diwpoqqqaaabbbcccdddeiuyoweuoweiuoieu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543052" y="4148663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Poiuytrewqasdfaaabbbccceeeghjkl</a:t>
            </a:r>
            <a:r>
              <a:rPr lang="en-US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;;</a:t>
            </a:r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mnppppbvcxqqaaaxcvb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148077" y="4148663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rmAutofit fontScale="47500" lnSpcReduction="20000"/>
          </a:bodyPr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qqqwertyuioasdfghjklrtyuioplkjhgfpppwwwmnbvcmnb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753102" y="4148663"/>
            <a:ext cx="689280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Jkdddfkgbbbkykytktgkg;diwpoqqqaaabbbcccdddeiuyoweuoweiuoieu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941381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Hhjjuuyrqaass</a:t>
            </a:r>
            <a:r>
              <a:rPr lang="en-US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iutkldfk;wjt;wiej;iwjerg;iopppqqqyrtaaajeutkiyt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482908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Jkkgkykytktgkg;diwpoqqqaaabbbcccdddeiuyoweuoweiuoieu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866951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Poiuytrewqasdfaaabbbccceeeghjkl</a:t>
            </a:r>
            <a:r>
              <a:rPr lang="en-US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;;</a:t>
            </a:r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mnppppbvcxqqaaaxcvb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471976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rmAutofit fontScale="47500" lnSpcReduction="20000"/>
          </a:bodyPr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qqqwertyuioasdfghjklrtyuioplkjhgfpppwwwmnbvcmnb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077001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Jkkgkykytktgkg;diwpjjjjjjoooooooqqqaaabbyfjtdhghfhfngfhfgbcccdddeiuyoweuoweiuoieu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11652" y="3820581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r>
              <a:rPr lang="en-US" sz="1600" dirty="0" smtClean="0"/>
              <a:t>MSLAB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831124" y="3261776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r>
              <a:rPr lang="en-US" sz="1600" dirty="0" smtClean="0"/>
              <a:t>MSLAB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4440480" y="4150777"/>
            <a:ext cx="605025" cy="412750"/>
          </a:xfrm>
          <a:prstGeom prst="rect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3979929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3461201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2423745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2942473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1" name="Curved Connector 140"/>
          <p:cNvCxnSpPr>
            <a:stCxn id="135" idx="4"/>
            <a:endCxn id="51" idx="0"/>
          </p:cNvCxnSpPr>
          <p:nvPr/>
        </p:nvCxnSpPr>
        <p:spPr>
          <a:xfrm rot="5400000">
            <a:off x="2451685" y="3520773"/>
            <a:ext cx="1021771" cy="234009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Oval 142"/>
          <p:cNvSpPr>
            <a:spLocks noChangeAspect="1"/>
          </p:cNvSpPr>
          <p:nvPr/>
        </p:nvSpPr>
        <p:spPr>
          <a:xfrm>
            <a:off x="5017385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Oval 143"/>
          <p:cNvSpPr>
            <a:spLocks noChangeAspect="1"/>
          </p:cNvSpPr>
          <p:nvPr/>
        </p:nvSpPr>
        <p:spPr>
          <a:xfrm>
            <a:off x="4498657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Oval 144"/>
          <p:cNvSpPr>
            <a:spLocks noChangeAspect="1"/>
          </p:cNvSpPr>
          <p:nvPr/>
        </p:nvSpPr>
        <p:spPr>
          <a:xfrm>
            <a:off x="5513634" y="2852574"/>
            <a:ext cx="274202" cy="274318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475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1" name="Curved Connector 160"/>
          <p:cNvCxnSpPr>
            <a:stCxn id="134" idx="4"/>
            <a:endCxn id="53" idx="0"/>
          </p:cNvCxnSpPr>
          <p:nvPr/>
        </p:nvCxnSpPr>
        <p:spPr>
          <a:xfrm rot="16200000" flipH="1">
            <a:off x="2818409" y="2869329"/>
            <a:ext cx="1021771" cy="1536896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urved Connector 162"/>
          <p:cNvCxnSpPr>
            <a:stCxn id="133" idx="4"/>
            <a:endCxn id="62" idx="0"/>
          </p:cNvCxnSpPr>
          <p:nvPr/>
        </p:nvCxnSpPr>
        <p:spPr>
          <a:xfrm rot="16200000" flipH="1">
            <a:off x="3699137" y="3026057"/>
            <a:ext cx="443922" cy="645592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urved Connector 164"/>
          <p:cNvCxnSpPr>
            <a:stCxn id="132" idx="4"/>
            <a:endCxn id="52" idx="0"/>
          </p:cNvCxnSpPr>
          <p:nvPr/>
        </p:nvCxnSpPr>
        <p:spPr>
          <a:xfrm rot="5400000">
            <a:off x="3272925" y="3304557"/>
            <a:ext cx="1021771" cy="666440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urved Connector 166"/>
          <p:cNvCxnSpPr>
            <a:stCxn id="144" idx="4"/>
            <a:endCxn id="50" idx="0"/>
          </p:cNvCxnSpPr>
          <p:nvPr/>
        </p:nvCxnSpPr>
        <p:spPr>
          <a:xfrm rot="5400000">
            <a:off x="3037755" y="2550659"/>
            <a:ext cx="1021771" cy="2174236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urved Connector 170"/>
          <p:cNvCxnSpPr>
            <a:stCxn id="143" idx="4"/>
            <a:endCxn id="66" idx="0"/>
          </p:cNvCxnSpPr>
          <p:nvPr/>
        </p:nvCxnSpPr>
        <p:spPr>
          <a:xfrm rot="16200000" flipH="1">
            <a:off x="5242526" y="3038851"/>
            <a:ext cx="443922" cy="620003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urved Connector 172"/>
          <p:cNvCxnSpPr>
            <a:stCxn id="145" idx="4"/>
            <a:endCxn id="64" idx="0"/>
          </p:cNvCxnSpPr>
          <p:nvPr/>
        </p:nvCxnSpPr>
        <p:spPr>
          <a:xfrm rot="5400000">
            <a:off x="4996117" y="2916196"/>
            <a:ext cx="443922" cy="865314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32180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5"/>
    </mc:Choice>
    <mc:Fallback xmlns="">
      <p:transition xmlns:p14="http://schemas.microsoft.com/office/powerpoint/2010/main" spd="slow" advTm="94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Design: </a:t>
            </a:r>
            <a:r>
              <a:rPr lang="en-US" dirty="0" smtClean="0"/>
              <a:t>No </a:t>
            </a:r>
            <a:r>
              <a:rPr lang="en-US" dirty="0"/>
              <a:t>D</a:t>
            </a:r>
            <a:r>
              <a:rPr lang="en-US" dirty="0" smtClean="0"/>
              <a:t>ynamic </a:t>
            </a:r>
            <a:r>
              <a:rPr lang="en-US" dirty="0"/>
              <a:t>O</a:t>
            </a:r>
            <a:r>
              <a:rPr lang="en-US" dirty="0" smtClean="0"/>
              <a:t>rdering for Immutable Segment</a:t>
            </a:r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>
            <a:off x="2644650" y="1749099"/>
            <a:ext cx="222250" cy="122489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/>
          <p:cNvSpPr>
            <a:spLocks noChangeAspect="1"/>
          </p:cNvSpPr>
          <p:nvPr/>
        </p:nvSpPr>
        <p:spPr>
          <a:xfrm>
            <a:off x="1425026" y="1466575"/>
            <a:ext cx="5308784" cy="3317990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4750" y="1101736"/>
            <a:ext cx="2033183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r>
              <a:rPr lang="en-US" sz="1600" dirty="0" smtClean="0"/>
              <a:t>New Immutable Segment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1617482" y="4148663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Hhjjuuyrqaass</a:t>
            </a:r>
            <a:r>
              <a:rPr lang="en-US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iutkldfk;wjt;wiej;iwjerg;iopppqqqyrtaaajeutkiyt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159009" y="4148663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Jkkgkykytktgkg;diwpoqqqaaabbbcccdddeiuyoweuoweiuoieu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543052" y="4148663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Poiuytrewqasdfaaabbbccceeeghjkl</a:t>
            </a:r>
            <a:r>
              <a:rPr lang="en-US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;;</a:t>
            </a:r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mnppppbvcxqqaaaxcvb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148077" y="4148663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rmAutofit fontScale="47500" lnSpcReduction="20000"/>
          </a:bodyPr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qqqwertyuioasdfghjklrtyuioplkjhgfpppwwwmnbvcmnb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753102" y="4148663"/>
            <a:ext cx="689280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Jkdddfkgbbbkykytktgkg;diwpoqqqaaabbbcccdddeiuyoweuoweiuoieu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941381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Hhjjuuyrqaass</a:t>
            </a:r>
            <a:r>
              <a:rPr lang="en-US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iutkldfk;wjt;wiej;iwjerg;iopppqqqyrtaaajeutkiyt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482908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Jkkgkykytktgkg;diwpoqqqaaabbbcccdddeiuyoweuoweiuoieu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866951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Poiuytrewqasdfaaabbbccceeeghjkl</a:t>
            </a:r>
            <a:r>
              <a:rPr lang="en-US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;;</a:t>
            </a:r>
            <a:r>
              <a:rPr lang="en-US" sz="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mnppppbvcxqqaaaxcvb</a:t>
            </a:r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471976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rmAutofit fontScale="47500" lnSpcReduction="20000"/>
          </a:bodyPr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qqqwertyuioasdfghjklrtyuioplkjhgfpppwwwmnbvcmnb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077001" y="3570814"/>
            <a:ext cx="605025" cy="41275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Jkkgkykytktgkg;diwpjjjjjjoooooooqqqaaabbyfjtdhghfhfngfhfgbcccdddeiuyoweuoweiuoieu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11652" y="3820581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r>
              <a:rPr lang="en-US" sz="1600" dirty="0" smtClean="0"/>
              <a:t>MSLAB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831124" y="3261776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r>
              <a:rPr lang="en-US" sz="1600" dirty="0" smtClean="0"/>
              <a:t>MSLAB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4440480" y="4150777"/>
            <a:ext cx="605025" cy="412750"/>
          </a:xfrm>
          <a:prstGeom prst="rect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endParaRPr lang="en-US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Rectangle 131"/>
          <p:cNvSpPr>
            <a:spLocks noChangeAspect="1"/>
          </p:cNvSpPr>
          <p:nvPr/>
        </p:nvSpPr>
        <p:spPr>
          <a:xfrm>
            <a:off x="3939971" y="2852574"/>
            <a:ext cx="274202" cy="27431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8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Rectangle 132"/>
          <p:cNvSpPr>
            <a:spLocks noChangeAspect="1"/>
          </p:cNvSpPr>
          <p:nvPr/>
        </p:nvSpPr>
        <p:spPr>
          <a:xfrm>
            <a:off x="3635647" y="2852574"/>
            <a:ext cx="274202" cy="27431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8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Rectangle 133"/>
          <p:cNvSpPr>
            <a:spLocks noChangeAspect="1"/>
          </p:cNvSpPr>
          <p:nvPr/>
        </p:nvSpPr>
        <p:spPr>
          <a:xfrm>
            <a:off x="3026999" y="2852574"/>
            <a:ext cx="274202" cy="27431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8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Rectangle 134"/>
          <p:cNvSpPr>
            <a:spLocks noChangeAspect="1"/>
          </p:cNvSpPr>
          <p:nvPr/>
        </p:nvSpPr>
        <p:spPr>
          <a:xfrm>
            <a:off x="3331323" y="2852574"/>
            <a:ext cx="274202" cy="27431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8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1" name="Curved Connector 140"/>
          <p:cNvCxnSpPr>
            <a:stCxn id="135" idx="2"/>
            <a:endCxn id="51" idx="0"/>
          </p:cNvCxnSpPr>
          <p:nvPr/>
        </p:nvCxnSpPr>
        <p:spPr>
          <a:xfrm rot="5400000">
            <a:off x="2646110" y="3326348"/>
            <a:ext cx="1021771" cy="622859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tangle 142"/>
          <p:cNvSpPr>
            <a:spLocks noChangeAspect="1"/>
          </p:cNvSpPr>
          <p:nvPr/>
        </p:nvSpPr>
        <p:spPr>
          <a:xfrm>
            <a:off x="4548619" y="2852574"/>
            <a:ext cx="274202" cy="27431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8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Rectangle 143"/>
          <p:cNvSpPr>
            <a:spLocks noChangeAspect="1"/>
          </p:cNvSpPr>
          <p:nvPr/>
        </p:nvSpPr>
        <p:spPr>
          <a:xfrm>
            <a:off x="4244295" y="2852574"/>
            <a:ext cx="274202" cy="27431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8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Rectangle 144"/>
          <p:cNvSpPr>
            <a:spLocks noChangeAspect="1"/>
          </p:cNvSpPr>
          <p:nvPr/>
        </p:nvSpPr>
        <p:spPr>
          <a:xfrm>
            <a:off x="4852943" y="2852574"/>
            <a:ext cx="274202" cy="27431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>
            <a:normAutofit fontScale="8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1" name="Curved Connector 160"/>
          <p:cNvCxnSpPr>
            <a:stCxn id="134" idx="2"/>
            <a:endCxn id="53" idx="0"/>
          </p:cNvCxnSpPr>
          <p:nvPr/>
        </p:nvCxnSpPr>
        <p:spPr>
          <a:xfrm rot="16200000" flipH="1">
            <a:off x="3120036" y="3170956"/>
            <a:ext cx="1021771" cy="933642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urved Connector 162"/>
          <p:cNvCxnSpPr>
            <a:stCxn id="133" idx="2"/>
            <a:endCxn id="62" idx="0"/>
          </p:cNvCxnSpPr>
          <p:nvPr/>
        </p:nvCxnSpPr>
        <p:spPr>
          <a:xfrm rot="16200000" flipH="1">
            <a:off x="3786360" y="3113280"/>
            <a:ext cx="443922" cy="471146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urved Connector 164"/>
          <p:cNvCxnSpPr>
            <a:stCxn id="132" idx="2"/>
            <a:endCxn id="52" idx="0"/>
          </p:cNvCxnSpPr>
          <p:nvPr/>
        </p:nvCxnSpPr>
        <p:spPr>
          <a:xfrm rot="5400000">
            <a:off x="3252946" y="3324536"/>
            <a:ext cx="1021771" cy="626482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urved Connector 166"/>
          <p:cNvCxnSpPr>
            <a:stCxn id="144" idx="2"/>
            <a:endCxn id="50" idx="0"/>
          </p:cNvCxnSpPr>
          <p:nvPr/>
        </p:nvCxnSpPr>
        <p:spPr>
          <a:xfrm rot="5400000">
            <a:off x="2910574" y="2677840"/>
            <a:ext cx="1021771" cy="1919874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urved Connector 170"/>
          <p:cNvCxnSpPr>
            <a:stCxn id="143" idx="2"/>
            <a:endCxn id="66" idx="0"/>
          </p:cNvCxnSpPr>
          <p:nvPr/>
        </p:nvCxnSpPr>
        <p:spPr>
          <a:xfrm rot="16200000" flipH="1">
            <a:off x="5008143" y="2804468"/>
            <a:ext cx="443922" cy="1088769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urved Connector 172"/>
          <p:cNvCxnSpPr>
            <a:stCxn id="145" idx="2"/>
            <a:endCxn id="64" idx="0"/>
          </p:cNvCxnSpPr>
          <p:nvPr/>
        </p:nvCxnSpPr>
        <p:spPr>
          <a:xfrm rot="5400000">
            <a:off x="4665772" y="3246542"/>
            <a:ext cx="443922" cy="204623"/>
          </a:xfrm>
          <a:prstGeom prst="curvedConnector3">
            <a:avLst/>
          </a:prstGeom>
          <a:ln w="63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Brace 44"/>
          <p:cNvSpPr/>
          <p:nvPr/>
        </p:nvSpPr>
        <p:spPr>
          <a:xfrm>
            <a:off x="6895888" y="2630535"/>
            <a:ext cx="224791" cy="567234"/>
          </a:xfrm>
          <a:prstGeom prst="rightBrace">
            <a:avLst>
              <a:gd name="adj1" fmla="val 30936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7077759" y="2469190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r>
              <a:rPr lang="en-US" sz="1600" dirty="0"/>
              <a:t>Cell </a:t>
            </a:r>
            <a:r>
              <a:rPr lang="en-US" sz="1600" dirty="0" smtClean="0"/>
              <a:t>Array</a:t>
            </a:r>
          </a:p>
          <a:p>
            <a:r>
              <a:rPr lang="en-US" sz="1600" b="1" dirty="0" smtClean="0"/>
              <a:t>binary search </a:t>
            </a:r>
          </a:p>
          <a:p>
            <a:r>
              <a:rPr lang="en-US" sz="1600" dirty="0" smtClean="0"/>
              <a:t>to the cell’s info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882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5"/>
    </mc:Choice>
    <mc:Fallback xmlns="">
      <p:transition xmlns:p14="http://schemas.microsoft.com/office/powerpoint/2010/main" spd="slow" advTm="94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 the Immutability of a Segment after Compaction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/>
        <p:txBody>
          <a:bodyPr>
            <a:normAutofit lnSpcReduction="10000"/>
          </a:bodyPr>
          <a:lstStyle/>
          <a:p>
            <a:pPr marL="233363" lvl="1" indent="-233363">
              <a:buSzTx/>
              <a:buFont typeface="Wingdings" pitchFamily="2" charset="2"/>
              <a:buChar char="§"/>
            </a:pPr>
            <a:r>
              <a:rPr lang="en-US" sz="2100" dirty="0" smtClean="0"/>
              <a:t>New </a:t>
            </a:r>
            <a:r>
              <a:rPr lang="en-US" sz="2100" dirty="0"/>
              <a:t>Design: Flat layout for immutable segments index</a:t>
            </a:r>
          </a:p>
          <a:p>
            <a:pPr lvl="1"/>
            <a:r>
              <a:rPr lang="en-US" dirty="0" smtClean="0"/>
              <a:t>Less overhead per cell</a:t>
            </a:r>
          </a:p>
          <a:p>
            <a:pPr lvl="1"/>
            <a:r>
              <a:rPr lang="en-US" dirty="0" smtClean="0"/>
              <a:t>Manage (allocate, store, release) data buffers off-heap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Pros</a:t>
            </a:r>
          </a:p>
          <a:p>
            <a:pPr lvl="1"/>
            <a:r>
              <a:rPr lang="en-US" dirty="0"/>
              <a:t>Better utilization of memory and CPU</a:t>
            </a:r>
          </a:p>
          <a:p>
            <a:pPr lvl="1"/>
            <a:r>
              <a:rPr lang="en-US" dirty="0" smtClean="0"/>
              <a:t>Locality in access to index</a:t>
            </a:r>
          </a:p>
          <a:p>
            <a:pPr lvl="1"/>
            <a:r>
              <a:rPr lang="en-US" dirty="0" smtClean="0"/>
              <a:t>Reduce memory fragmentation</a:t>
            </a:r>
          </a:p>
          <a:p>
            <a:pPr lvl="1"/>
            <a:r>
              <a:rPr lang="en-US" dirty="0" smtClean="0"/>
              <a:t>Significantly reduce GC work </a:t>
            </a:r>
          </a:p>
        </p:txBody>
      </p:sp>
    </p:spTree>
    <p:extLst>
      <p:ext uri="{BB962C8B-B14F-4D97-AF65-F5344CB8AC3E}">
        <p14:creationId xmlns:p14="http://schemas.microsoft.com/office/powerpoint/2010/main" val="351137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0"/>
    </mc:Choice>
    <mc:Fallback xmlns="">
      <p:transition xmlns:p14="http://schemas.microsoft.com/office/powerpoint/2010/main" spd="slow" advTm="33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Design: Effective in-memory representation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2661767" y="1699708"/>
            <a:ext cx="222250" cy="34766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5258967" y="1283118"/>
            <a:ext cx="0" cy="240887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2407508" y="4467799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C’</a:t>
            </a:r>
            <a:r>
              <a:rPr lang="en-US" sz="1800" baseline="-250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>
              <a:effectLst/>
              <a:ea typeface="ＭＳ 明朝"/>
              <a:cs typeface="Times New Roman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197039" y="3228472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18286" y="4441620"/>
            <a:ext cx="1146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chemeClr val="tx1"/>
                </a:solidFill>
              </a:rPr>
              <a:t>flush-to-disk</a:t>
            </a:r>
            <a:endParaRPr lang="en-US" sz="12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4434656" y="4757874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memory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294183" y="4769224"/>
            <a:ext cx="673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HDFS</a:t>
            </a:r>
            <a:endParaRPr lang="en-US" sz="1400" dirty="0"/>
          </a:p>
        </p:txBody>
      </p:sp>
      <p:sp>
        <p:nvSpPr>
          <p:cNvPr id="20" name="Rounded Rectangle 19"/>
          <p:cNvSpPr/>
          <p:nvPr/>
        </p:nvSpPr>
        <p:spPr>
          <a:xfrm>
            <a:off x="2407508" y="1266321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</a:t>
            </a:r>
            <a:r>
              <a:rPr lang="en-US" sz="1800" baseline="-250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08287" y="1739266"/>
            <a:ext cx="1432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/>
              <a:t>i</a:t>
            </a:r>
            <a:r>
              <a:rPr lang="en-US" sz="1200" b="1" i="1" dirty="0" smtClean="0"/>
              <a:t>n-memory</a:t>
            </a:r>
            <a:r>
              <a:rPr lang="en-US" sz="1200" b="1" i="1" dirty="0" smtClean="0">
                <a:solidFill>
                  <a:schemeClr val="tx1"/>
                </a:solidFill>
              </a:rPr>
              <a:t>-flush</a:t>
            </a:r>
            <a:endParaRPr lang="en-US" sz="1200" i="1" dirty="0"/>
          </a:p>
        </p:txBody>
      </p:sp>
      <p:sp>
        <p:nvSpPr>
          <p:cNvPr id="22" name="Right Brace 21"/>
          <p:cNvSpPr/>
          <p:nvPr/>
        </p:nvSpPr>
        <p:spPr>
          <a:xfrm>
            <a:off x="7340043" y="3228472"/>
            <a:ext cx="361951" cy="771525"/>
          </a:xfrm>
          <a:prstGeom prst="rightBrace">
            <a:avLst>
              <a:gd name="adj1" fmla="val 8333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633671" y="3476404"/>
            <a:ext cx="462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  <p:sp>
        <p:nvSpPr>
          <p:cNvPr id="24" name="Rounded Rectangle 23"/>
          <p:cNvSpPr/>
          <p:nvPr/>
        </p:nvSpPr>
        <p:spPr>
          <a:xfrm>
            <a:off x="6349439" y="3342772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501839" y="3457072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654239" y="3571372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7" name="Bent-Up Arrow 26"/>
          <p:cNvSpPr/>
          <p:nvPr/>
        </p:nvSpPr>
        <p:spPr>
          <a:xfrm>
            <a:off x="3093313" y="3999998"/>
            <a:ext cx="3941931" cy="749788"/>
          </a:xfrm>
          <a:prstGeom prst="bentUpArrow">
            <a:avLst>
              <a:gd name="adj1" fmla="val 8123"/>
              <a:gd name="adj2" fmla="val 11081"/>
              <a:gd name="adj3" fmla="val 146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2407508" y="3618611"/>
            <a:ext cx="685800" cy="22491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32" name="Down Arrow 31"/>
          <p:cNvSpPr/>
          <p:nvPr/>
        </p:nvSpPr>
        <p:spPr>
          <a:xfrm>
            <a:off x="2641258" y="4102908"/>
            <a:ext cx="222250" cy="34766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256556" y="4178360"/>
            <a:ext cx="14624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chemeClr val="tx1"/>
                </a:solidFill>
              </a:rPr>
              <a:t>prepare-for-flush</a:t>
            </a:r>
            <a:endParaRPr lang="en-US" sz="1200" i="1" dirty="0"/>
          </a:p>
        </p:txBody>
      </p:sp>
      <p:sp>
        <p:nvSpPr>
          <p:cNvPr id="35" name="TextBox 34"/>
          <p:cNvSpPr txBox="1"/>
          <p:nvPr/>
        </p:nvSpPr>
        <p:spPr>
          <a:xfrm>
            <a:off x="1021374" y="3620356"/>
            <a:ext cx="12251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Compaction pipeline</a:t>
            </a:r>
            <a:endParaRPr lang="en-US" sz="1400" baseline="-25000" dirty="0"/>
          </a:p>
        </p:txBody>
      </p:sp>
      <p:sp>
        <p:nvSpPr>
          <p:cNvPr id="36" name="Rounded Rectangle 35"/>
          <p:cNvSpPr/>
          <p:nvPr/>
        </p:nvSpPr>
        <p:spPr>
          <a:xfrm>
            <a:off x="2559908" y="3732911"/>
            <a:ext cx="685800" cy="224916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568263" y="139300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729204" y="139300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90145" y="139300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051086" y="139300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212027" y="139300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372968" y="139300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533909" y="139300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694850" y="139300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855793" y="1393001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139055" y="1324512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WAL</a:t>
            </a:r>
            <a:endParaRPr lang="en-US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2712308" y="3847211"/>
            <a:ext cx="685800" cy="224916"/>
          </a:xfrm>
          <a:prstGeom prst="roundRect">
            <a:avLst/>
          </a:prstGeom>
          <a:solidFill>
            <a:srgbClr val="EDBAFF"/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" name="Cloud Callout 1"/>
          <p:cNvSpPr/>
          <p:nvPr/>
        </p:nvSpPr>
        <p:spPr>
          <a:xfrm>
            <a:off x="1817723" y="2016265"/>
            <a:ext cx="2027266" cy="633833"/>
          </a:xfrm>
          <a:prstGeom prst="cloudCallout">
            <a:avLst>
              <a:gd name="adj1" fmla="val -26454"/>
              <a:gd name="adj2" fmla="val 23673"/>
            </a:avLst>
          </a:prstGeom>
          <a:noFill/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45720" rtlCol="0" anchor="t">
            <a:noAutofit/>
          </a:bodyPr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Are there redundancies to compact?</a:t>
            </a:r>
          </a:p>
        </p:txBody>
      </p:sp>
      <p:sp>
        <p:nvSpPr>
          <p:cNvPr id="52" name="Down Arrow 51"/>
          <p:cNvSpPr/>
          <p:nvPr/>
        </p:nvSpPr>
        <p:spPr>
          <a:xfrm rot="19664731">
            <a:off x="3133418" y="2517385"/>
            <a:ext cx="222250" cy="34766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Down Arrow 59"/>
          <p:cNvSpPr/>
          <p:nvPr/>
        </p:nvSpPr>
        <p:spPr>
          <a:xfrm rot="1935269" flipH="1">
            <a:off x="2201407" y="2517385"/>
            <a:ext cx="222250" cy="34766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ounded Rectangle 60"/>
          <p:cNvSpPr/>
          <p:nvPr/>
        </p:nvSpPr>
        <p:spPr>
          <a:xfrm>
            <a:off x="3159189" y="2852823"/>
            <a:ext cx="685800" cy="22491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88720" y="2852822"/>
            <a:ext cx="685800" cy="30860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92414" y="2573126"/>
            <a:ext cx="914400" cy="17593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r>
              <a:rPr lang="en-US" sz="1050" dirty="0" smtClean="0"/>
              <a:t>yes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460120" y="2573126"/>
            <a:ext cx="914400" cy="17593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r>
              <a:rPr lang="en-US" sz="1050" dirty="0" smtClean="0"/>
              <a:t>no</a:t>
            </a:r>
          </a:p>
        </p:txBody>
      </p:sp>
      <p:sp>
        <p:nvSpPr>
          <p:cNvPr id="64" name="Cloud Callout 63"/>
          <p:cNvSpPr/>
          <p:nvPr/>
        </p:nvSpPr>
        <p:spPr>
          <a:xfrm>
            <a:off x="124963" y="2852822"/>
            <a:ext cx="1792822" cy="853760"/>
          </a:xfrm>
          <a:prstGeom prst="cloudCallout">
            <a:avLst>
              <a:gd name="adj1" fmla="val -26454"/>
              <a:gd name="adj2" fmla="val 23673"/>
            </a:avLst>
          </a:prstGeom>
          <a:noFill/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45720" rtlCol="0" anchor="t">
            <a:noAutofit/>
          </a:bodyPr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Flatten the index – less overhead per cell</a:t>
            </a:r>
          </a:p>
        </p:txBody>
      </p:sp>
      <p:sp>
        <p:nvSpPr>
          <p:cNvPr id="65" name="Cloud Callout 64"/>
          <p:cNvSpPr/>
          <p:nvPr/>
        </p:nvSpPr>
        <p:spPr>
          <a:xfrm>
            <a:off x="3410403" y="2961250"/>
            <a:ext cx="1792822" cy="853760"/>
          </a:xfrm>
          <a:prstGeom prst="cloudCallout">
            <a:avLst>
              <a:gd name="adj1" fmla="val -26454"/>
              <a:gd name="adj2" fmla="val 23673"/>
            </a:avLst>
          </a:prstGeom>
          <a:noFill/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45720" rtlCol="0" anchor="t">
            <a:noAutofit/>
          </a:bodyPr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Flatten the index &amp; compact – less cells &amp; less overhead per cell</a:t>
            </a:r>
          </a:p>
        </p:txBody>
      </p:sp>
      <p:sp>
        <p:nvSpPr>
          <p:cNvPr id="66" name="Down Arrow 65"/>
          <p:cNvSpPr/>
          <p:nvPr/>
        </p:nvSpPr>
        <p:spPr>
          <a:xfrm rot="1935269" flipH="1">
            <a:off x="3094542" y="3193904"/>
            <a:ext cx="222250" cy="34766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Down Arrow 66"/>
          <p:cNvSpPr/>
          <p:nvPr/>
        </p:nvSpPr>
        <p:spPr>
          <a:xfrm rot="19664731">
            <a:off x="2201408" y="3168940"/>
            <a:ext cx="222250" cy="34766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09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xmlns:p14="http://schemas.microsoft.com/office/powerpoint/2010/main" spd="slow" advClick="0" advTm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925" y="436881"/>
            <a:ext cx="8867743" cy="812482"/>
          </a:xfrm>
        </p:spPr>
        <p:txBody>
          <a:bodyPr/>
          <a:lstStyle/>
          <a:p>
            <a:r>
              <a:rPr lang="en-US" dirty="0" smtClean="0"/>
              <a:t>Evaluation Results: Read Latency 100Byte Cell (Small Cache)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35</a:t>
            </a:fld>
            <a:endParaRPr lang="en-US"/>
          </a:p>
        </p:txBody>
      </p:sp>
      <p:graphicFrame>
        <p:nvGraphicFramePr>
          <p:cNvPr id="5" name="Char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7964472"/>
              </p:ext>
            </p:extLst>
          </p:nvPr>
        </p:nvGraphicFramePr>
        <p:xfrm>
          <a:off x="1533754" y="852979"/>
          <a:ext cx="6033605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91666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9"/>
    </mc:Choice>
    <mc:Fallback xmlns="">
      <p:transition xmlns:p14="http://schemas.microsoft.com/office/powerpoint/2010/main" spd="slow" advTm="31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Results: Read Latency 1K Cell (Small Cache)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36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7930105"/>
              </p:ext>
            </p:extLst>
          </p:nvPr>
        </p:nvGraphicFramePr>
        <p:xfrm>
          <a:off x="1168486" y="942966"/>
          <a:ext cx="6033605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80852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9"/>
    </mc:Choice>
    <mc:Fallback xmlns="">
      <p:transition xmlns:p14="http://schemas.microsoft.com/office/powerpoint/2010/main" spd="slow" advTm="31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Results: Scan Latency </a:t>
            </a:r>
            <a:r>
              <a:rPr lang="en-US" dirty="0" smtClean="0"/>
              <a:t>(Uniform </a:t>
            </a:r>
            <a:r>
              <a:rPr lang="en-US" dirty="0"/>
              <a:t>Distribution)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37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0368707"/>
              </p:ext>
            </p:extLst>
          </p:nvPr>
        </p:nvGraphicFramePr>
        <p:xfrm>
          <a:off x="-2811816" y="-6140511"/>
          <a:ext cx="6534302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-3021192" y="7239363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endParaRPr lang="en-US" sz="1600" dirty="0" err="1" smtClean="0"/>
          </a:p>
        </p:txBody>
      </p:sp>
      <p:graphicFrame>
        <p:nvGraphicFramePr>
          <p:cNvPr id="8" name="Char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8714244"/>
              </p:ext>
            </p:extLst>
          </p:nvPr>
        </p:nvGraphicFramePr>
        <p:xfrm>
          <a:off x="374428" y="840104"/>
          <a:ext cx="7668313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72584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</a:t>
            </a:r>
            <a:r>
              <a:rPr lang="en-US" dirty="0">
                <a:hlinkClick r:id="rId2"/>
              </a:rPr>
              <a:t>Umbrella </a:t>
            </a:r>
            <a:r>
              <a:rPr lang="en-US" dirty="0" err="1">
                <a:hlinkClick r:id="rId2"/>
              </a:rPr>
              <a:t>Jira</a:t>
            </a:r>
            <a:r>
              <a:rPr lang="en-US" dirty="0">
                <a:hlinkClick r:id="rId2"/>
              </a:rPr>
              <a:t> HBASE-</a:t>
            </a:r>
            <a:r>
              <a:rPr lang="en-US" dirty="0" smtClean="0">
                <a:hlinkClick r:id="rId2"/>
              </a:rPr>
              <a:t>14918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HBASE-14919 </a:t>
            </a: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HBASE-15016</a:t>
            </a: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HBASE-15359 </a:t>
            </a:r>
            <a:r>
              <a:rPr lang="en-US" dirty="0" smtClean="0"/>
              <a:t>Infrastructure refactoring</a:t>
            </a:r>
          </a:p>
          <a:p>
            <a:pPr lvl="1"/>
            <a:r>
              <a:rPr lang="en-US" dirty="0" smtClean="0"/>
              <a:t>Status: committed </a:t>
            </a:r>
          </a:p>
          <a:p>
            <a:r>
              <a:rPr lang="en-US" dirty="0" smtClean="0">
                <a:hlinkClick r:id="rId6"/>
              </a:rPr>
              <a:t>HBASE-14920 </a:t>
            </a:r>
            <a:r>
              <a:rPr lang="en-US" dirty="0" smtClean="0"/>
              <a:t>new compacting </a:t>
            </a:r>
            <a:r>
              <a:rPr lang="en-US" dirty="0" err="1" smtClean="0"/>
              <a:t>memstore</a:t>
            </a:r>
            <a:endParaRPr lang="en-US" dirty="0" smtClean="0"/>
          </a:p>
          <a:p>
            <a:pPr lvl="1"/>
            <a:r>
              <a:rPr lang="en-US" dirty="0" smtClean="0"/>
              <a:t>Status: committed (!)</a:t>
            </a:r>
          </a:p>
          <a:p>
            <a:r>
              <a:rPr lang="en-US" dirty="0" smtClean="0">
                <a:hlinkClick r:id="rId7"/>
              </a:rPr>
              <a:t>HBASE</a:t>
            </a:r>
            <a:r>
              <a:rPr lang="en-US" dirty="0">
                <a:hlinkClick r:id="rId7"/>
              </a:rPr>
              <a:t>-</a:t>
            </a:r>
            <a:r>
              <a:rPr lang="en-US" dirty="0" smtClean="0">
                <a:hlinkClick r:id="rId7"/>
              </a:rPr>
              <a:t>14921</a:t>
            </a:r>
            <a:r>
              <a:rPr lang="en-US" dirty="0" smtClean="0"/>
              <a:t> </a:t>
            </a:r>
            <a:r>
              <a:rPr lang="en-US" smtClean="0"/>
              <a:t>index reduction</a:t>
            </a:r>
            <a:endParaRPr lang="en-US" dirty="0" smtClean="0"/>
          </a:p>
          <a:p>
            <a:pPr lvl="1"/>
            <a:r>
              <a:rPr lang="en-US" dirty="0" smtClean="0"/>
              <a:t>Status: in-progress</a:t>
            </a:r>
          </a:p>
          <a:p>
            <a:r>
              <a:rPr lang="en-US" dirty="0" smtClean="0"/>
              <a:t>off</a:t>
            </a:r>
            <a:r>
              <a:rPr lang="en-US" dirty="0"/>
              <a:t>-</a:t>
            </a:r>
            <a:r>
              <a:rPr lang="en-US" dirty="0" smtClean="0"/>
              <a:t>heaping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uture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97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"/>
    </mc:Choice>
    <mc:Fallback xmlns="">
      <p:transition xmlns:p14="http://schemas.microsoft.com/office/powerpoint/2010/main" spd="slow" advTm="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Feature intended for </a:t>
            </a:r>
            <a:r>
              <a:rPr lang="en-US" dirty="0" err="1"/>
              <a:t>HBase</a:t>
            </a:r>
            <a:r>
              <a:rPr lang="en-US" dirty="0"/>
              <a:t> </a:t>
            </a:r>
            <a:r>
              <a:rPr lang="en-US" dirty="0" smtClean="0"/>
              <a:t>2.0.0</a:t>
            </a:r>
          </a:p>
          <a:p>
            <a:r>
              <a:rPr lang="en-US" dirty="0" smtClean="0"/>
              <a:t>New design pros over default implementation</a:t>
            </a:r>
          </a:p>
          <a:p>
            <a:pPr lvl="1"/>
            <a:r>
              <a:rPr lang="en-US" dirty="0" smtClean="0"/>
              <a:t>Predictable retrieval latency by serving (mainly) from memory</a:t>
            </a:r>
          </a:p>
          <a:p>
            <a:pPr lvl="1"/>
            <a:r>
              <a:rPr lang="en-US" dirty="0" smtClean="0"/>
              <a:t>Less compaction on disk reduces write amplification effect</a:t>
            </a:r>
          </a:p>
          <a:p>
            <a:pPr lvl="1"/>
            <a:r>
              <a:rPr lang="en-US" dirty="0" smtClean="0"/>
              <a:t>Less disk I/O and network traffic reduces load on HDFS</a:t>
            </a:r>
          </a:p>
          <a:p>
            <a:pPr lvl="1"/>
            <a:r>
              <a:rPr lang="en-US" dirty="0" smtClean="0"/>
              <a:t>New space efficient index representation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We would like to thank the reviewers</a:t>
            </a:r>
            <a:endParaRPr lang="en-US" dirty="0"/>
          </a:p>
          <a:p>
            <a:pPr lvl="1"/>
            <a:r>
              <a:rPr lang="en-US" dirty="0" smtClean="0"/>
              <a:t>Michael Stack, </a:t>
            </a:r>
            <a:r>
              <a:rPr lang="en-US" dirty="0" err="1" smtClean="0"/>
              <a:t>Anoop</a:t>
            </a:r>
            <a:r>
              <a:rPr lang="en-US" dirty="0" smtClean="0"/>
              <a:t> </a:t>
            </a:r>
            <a:r>
              <a:rPr lang="en-US" dirty="0"/>
              <a:t>Sam </a:t>
            </a:r>
            <a:r>
              <a:rPr lang="en-US" dirty="0" smtClean="0"/>
              <a:t>John, </a:t>
            </a:r>
            <a:r>
              <a:rPr lang="en-US" dirty="0" err="1" smtClean="0"/>
              <a:t>Ramkrishna</a:t>
            </a:r>
            <a:r>
              <a:rPr lang="en-US" dirty="0" smtClean="0"/>
              <a:t> </a:t>
            </a:r>
            <a:r>
              <a:rPr lang="en-US" dirty="0"/>
              <a:t>s. </a:t>
            </a:r>
            <a:r>
              <a:rPr lang="en-US" dirty="0" err="1" smtClean="0"/>
              <a:t>Vasudevan</a:t>
            </a:r>
            <a:r>
              <a:rPr lang="en-US" dirty="0" smtClean="0"/>
              <a:t>, Ted </a:t>
            </a:r>
            <a:r>
              <a:rPr lang="en-US" dirty="0"/>
              <a:t>Yu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73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"/>
    </mc:Choice>
    <mc:Fallback xmlns="">
      <p:transition xmlns:p14="http://schemas.microsoft.com/office/powerpoint/2010/main" spd="slow" advTm="11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Notification Mechanism is Like a Sliding Window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>
          <a:xfrm>
            <a:off x="35560" y="4749285"/>
            <a:ext cx="338868" cy="273844"/>
          </a:xfrm>
        </p:spPr>
        <p:txBody>
          <a:bodyPr/>
          <a:lstStyle/>
          <a:p>
            <a:fld id="{99921478-9A63-450E-8942-C240FE31B1C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516573" y="1361125"/>
            <a:ext cx="8301990" cy="2353664"/>
          </a:xfrm>
        </p:spPr>
        <p:txBody>
          <a:bodyPr vert="horz" lIns="0" tIns="0" rIns="0" bIns="0" rtlCol="0">
            <a:normAutofit/>
          </a:bodyPr>
          <a:lstStyle/>
          <a:p>
            <a:pPr>
              <a:lnSpc>
                <a:spcPct val="160000"/>
              </a:lnSpc>
            </a:pPr>
            <a:r>
              <a:rPr lang="en-US" b="1" dirty="0"/>
              <a:t>Small working set </a:t>
            </a:r>
            <a:r>
              <a:rPr lang="en-US" dirty="0"/>
              <a:t>but not necessarily FIFO queue</a:t>
            </a:r>
          </a:p>
          <a:p>
            <a:pPr>
              <a:lnSpc>
                <a:spcPct val="160000"/>
              </a:lnSpc>
            </a:pPr>
            <a:r>
              <a:rPr lang="en-US" b="1" dirty="0"/>
              <a:t>Short life-cycle </a:t>
            </a:r>
            <a:r>
              <a:rPr lang="en-US" dirty="0"/>
              <a:t>delete message after processing it</a:t>
            </a:r>
          </a:p>
          <a:p>
            <a:pPr>
              <a:lnSpc>
                <a:spcPct val="160000"/>
              </a:lnSpc>
            </a:pPr>
            <a:r>
              <a:rPr lang="en-US" b="1" dirty="0"/>
              <a:t>High-churn workload </a:t>
            </a:r>
            <a:r>
              <a:rPr lang="en-US" dirty="0"/>
              <a:t>message state can be updated</a:t>
            </a:r>
          </a:p>
          <a:p>
            <a:pPr>
              <a:lnSpc>
                <a:spcPct val="160000"/>
              </a:lnSpc>
            </a:pPr>
            <a:r>
              <a:rPr lang="en-US" b="1" dirty="0"/>
              <a:t>Frequent scans </a:t>
            </a:r>
            <a:r>
              <a:rPr lang="en-US" dirty="0"/>
              <a:t>to consume message</a:t>
            </a:r>
          </a:p>
          <a:p>
            <a:pPr lvl="1">
              <a:lnSpc>
                <a:spcPct val="160000"/>
              </a:lnSpc>
            </a:pP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5741057" y="-1074043"/>
            <a:ext cx="914400" cy="6858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endParaRPr lang="en-US" sz="1600" dirty="0" err="1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281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56"/>
    </mc:Choice>
    <mc:Fallback xmlns="">
      <p:transition xmlns:p14="http://schemas.microsoft.com/office/powerpoint/2010/main" spd="slow" advTm="215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kd181973sd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137" y="91864"/>
            <a:ext cx="3771978" cy="48588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39485">
            <a:off x="3238754" y="2471791"/>
            <a:ext cx="2253417" cy="1409512"/>
          </a:xfrm>
        </p:spPr>
        <p:txBody>
          <a:bodyPr/>
          <a:lstStyle/>
          <a:p>
            <a:r>
              <a:rPr lang="en-US" dirty="0" smtClean="0"/>
              <a:t>Thank You!</a:t>
            </a:r>
            <a:br>
              <a:rPr lang="en-US" dirty="0" smtClean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2525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"/>
    </mc:Choice>
    <mc:Fallback xmlns="">
      <p:transition xmlns:p14="http://schemas.microsoft.com/office/powerpoint/2010/main" spd="slow" advTm="2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HBase</a:t>
            </a:r>
            <a:r>
              <a:rPr lang="en-US" dirty="0" smtClean="0"/>
              <a:t> Accelerated: Mission Definition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516573" y="1204090"/>
            <a:ext cx="8301990" cy="35407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300" b="1" dirty="0" smtClean="0">
                <a:solidFill>
                  <a:srgbClr val="370080"/>
                </a:solidFill>
              </a:rPr>
              <a:t>Goal: </a:t>
            </a:r>
          </a:p>
          <a:p>
            <a:pPr marL="0" indent="0">
              <a:buNone/>
            </a:pPr>
            <a:r>
              <a:rPr lang="en-US" sz="2300" i="1" dirty="0" smtClean="0">
                <a:solidFill>
                  <a:schemeClr val="tx1"/>
                </a:solidFill>
              </a:rPr>
              <a:t>Real-time performance in persistent KV-stores</a:t>
            </a:r>
            <a:endParaRPr lang="en-US" b="1" dirty="0" smtClean="0">
              <a:solidFill>
                <a:srgbClr val="37008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37008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370080"/>
                </a:solidFill>
              </a:rPr>
              <a:t>How</a:t>
            </a:r>
            <a:r>
              <a:rPr lang="en-US" b="1" dirty="0">
                <a:solidFill>
                  <a:srgbClr val="370080"/>
                </a:solidFill>
              </a:rPr>
              <a:t>:</a:t>
            </a:r>
            <a:endParaRPr lang="en-US" b="1" dirty="0" smtClean="0">
              <a:solidFill>
                <a:srgbClr val="370080"/>
              </a:solidFill>
            </a:endParaRPr>
          </a:p>
          <a:p>
            <a:pPr marL="0" indent="0">
              <a:buNone/>
            </a:pPr>
            <a:r>
              <a:rPr lang="en-US" sz="2300" i="1" dirty="0" smtClean="0">
                <a:solidFill>
                  <a:schemeClr val="tx1"/>
                </a:solidFill>
              </a:rPr>
              <a:t>Use less in-memory space </a:t>
            </a:r>
            <a:r>
              <a:rPr lang="en-US" sz="2300" i="1" dirty="0" smtClean="0">
                <a:solidFill>
                  <a:schemeClr val="tx1"/>
                </a:solidFill>
                <a:sym typeface="Wingdings"/>
              </a:rPr>
              <a:t> </a:t>
            </a:r>
            <a:r>
              <a:rPr lang="en-US" sz="2300" i="1" dirty="0" smtClean="0">
                <a:solidFill>
                  <a:schemeClr val="tx1"/>
                </a:solidFill>
              </a:rPr>
              <a:t>less </a:t>
            </a:r>
            <a:r>
              <a:rPr lang="en-US" sz="2300" i="1" dirty="0">
                <a:solidFill>
                  <a:schemeClr val="tx1"/>
                </a:solidFill>
              </a:rPr>
              <a:t>I/O </a:t>
            </a:r>
            <a:endParaRPr lang="en-US" sz="2300" b="1" dirty="0">
              <a:solidFill>
                <a:srgbClr val="37008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347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2"/>
    </mc:Choice>
    <mc:Fallback xmlns="">
      <p:transition xmlns:p14="http://schemas.microsoft.com/office/powerpoint/2010/main" spd="slow" advTm="52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HBase</a:t>
            </a:r>
            <a:r>
              <a:rPr lang="en-US" dirty="0" smtClean="0"/>
              <a:t> Accelerated: Two Base Ideas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516573" y="1204090"/>
            <a:ext cx="8301990" cy="354079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300" b="1" dirty="0" smtClean="0">
                <a:solidFill>
                  <a:srgbClr val="370080"/>
                </a:solidFill>
              </a:rPr>
              <a:t>In-Memory Compaction</a:t>
            </a:r>
          </a:p>
          <a:p>
            <a:pPr>
              <a:buFont typeface="Wingdings" charset="2"/>
              <a:buChar char="Ø"/>
            </a:pPr>
            <a:r>
              <a:rPr lang="en-US" sz="1900" dirty="0"/>
              <a:t>Exploit redundancies in the workload to eliminate duplicates in memory</a:t>
            </a:r>
          </a:p>
          <a:p>
            <a:pPr>
              <a:buFont typeface="Wingdings" charset="2"/>
              <a:buChar char="Ø"/>
            </a:pPr>
            <a:r>
              <a:rPr lang="en-US" sz="1900" dirty="0" smtClean="0"/>
              <a:t>Gain </a:t>
            </a:r>
            <a:r>
              <a:rPr lang="en-US" sz="1900" dirty="0"/>
              <a:t>is proportional to the </a:t>
            </a:r>
            <a:r>
              <a:rPr lang="en-US" sz="1900" dirty="0" smtClean="0"/>
              <a:t>duplicate ratio</a:t>
            </a:r>
            <a:endParaRPr lang="en-US" sz="1900" dirty="0"/>
          </a:p>
          <a:p>
            <a:pPr marL="0" indent="0">
              <a:buNone/>
            </a:pPr>
            <a:endParaRPr lang="en-US" b="1" dirty="0" smtClean="0">
              <a:solidFill>
                <a:srgbClr val="370080"/>
              </a:solidFill>
            </a:endParaRPr>
          </a:p>
          <a:p>
            <a:pPr marL="0" indent="0">
              <a:buNone/>
            </a:pPr>
            <a:r>
              <a:rPr lang="en-US" sz="2300" b="1" dirty="0">
                <a:solidFill>
                  <a:srgbClr val="370080"/>
                </a:solidFill>
              </a:rPr>
              <a:t>In-Memory </a:t>
            </a:r>
            <a:r>
              <a:rPr lang="en-US" sz="2300" b="1" dirty="0" smtClean="0">
                <a:solidFill>
                  <a:srgbClr val="370080"/>
                </a:solidFill>
              </a:rPr>
              <a:t>Index Reduction</a:t>
            </a:r>
            <a:endParaRPr lang="en-US" sz="2300" b="1" dirty="0">
              <a:solidFill>
                <a:srgbClr val="370080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sz="1900" dirty="0" smtClean="0"/>
              <a:t>Reduce the index memory footprint, less overhead per cell</a:t>
            </a:r>
          </a:p>
          <a:p>
            <a:pPr>
              <a:buFont typeface="Wingdings" charset="2"/>
              <a:buChar char="Ø"/>
            </a:pPr>
            <a:r>
              <a:rPr lang="en-US" sz="1900" dirty="0" smtClean="0"/>
              <a:t>Gain is proportional to the cell size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b="1" dirty="0">
                <a:solidFill>
                  <a:srgbClr val="370080"/>
                </a:solidFill>
              </a:rPr>
              <a:t>P</a:t>
            </a:r>
            <a:r>
              <a:rPr lang="en-US" sz="2400" b="1" dirty="0" smtClean="0">
                <a:solidFill>
                  <a:srgbClr val="370080"/>
                </a:solidFill>
              </a:rPr>
              <a:t>rolong in-memory lifetime, before flushing to disk</a:t>
            </a:r>
            <a:endParaRPr lang="en-US" sz="2400" dirty="0" smtClean="0"/>
          </a:p>
          <a:p>
            <a:pPr marL="233363" lvl="1" indent="-233363">
              <a:buFont typeface="Wingdings" charset="2"/>
              <a:buChar char="Ø"/>
            </a:pPr>
            <a:r>
              <a:rPr lang="en-US" sz="1900" dirty="0"/>
              <a:t>Reduce amount of new files</a:t>
            </a:r>
          </a:p>
          <a:p>
            <a:pPr marL="233363" lvl="1" indent="-233363">
              <a:buFont typeface="Wingdings" charset="2"/>
              <a:buChar char="Ø"/>
            </a:pPr>
            <a:r>
              <a:rPr lang="en-US" sz="1900" dirty="0"/>
              <a:t>Reduce write amplification effect (overall I/O)</a:t>
            </a:r>
          </a:p>
          <a:p>
            <a:pPr marL="233363" lvl="1" indent="-233363">
              <a:buFont typeface="Wingdings" charset="2"/>
              <a:buChar char="Ø"/>
            </a:pPr>
            <a:r>
              <a:rPr lang="en-US" sz="1900" dirty="0"/>
              <a:t>Reduce retrieval </a:t>
            </a:r>
            <a:r>
              <a:rPr lang="en-US" sz="1900" dirty="0" smtClean="0"/>
              <a:t>latencies</a:t>
            </a:r>
            <a:endParaRPr lang="en-US" sz="19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166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2"/>
    </mc:Choice>
    <mc:Fallback xmlns="">
      <p:transition xmlns:p14="http://schemas.microsoft.com/office/powerpoint/2010/main" spd="slow" advTm="522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  <a:p>
            <a:r>
              <a:rPr lang="en-US" dirty="0"/>
              <a:t>In-Memory Compaction </a:t>
            </a:r>
          </a:p>
          <a:p>
            <a:pPr lvl="1"/>
            <a:r>
              <a:rPr lang="en-US" dirty="0"/>
              <a:t>Design &amp; Evaluation</a:t>
            </a:r>
          </a:p>
          <a:p>
            <a:r>
              <a:rPr lang="en-US" dirty="0"/>
              <a:t>In-Memory </a:t>
            </a:r>
            <a:r>
              <a:rPr lang="en-US" dirty="0" smtClean="0"/>
              <a:t>Index Reduction</a:t>
            </a:r>
            <a:endParaRPr lang="en-US" dirty="0"/>
          </a:p>
          <a:p>
            <a:pPr lvl="1"/>
            <a:r>
              <a:rPr lang="en-US" dirty="0"/>
              <a:t>Design &amp; Evaluation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skd181702sd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079" y="232209"/>
            <a:ext cx="3721330" cy="47833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68679" y="1511987"/>
            <a:ext cx="1814231" cy="124998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rmAutofit/>
          </a:bodyPr>
          <a:lstStyle/>
          <a:p>
            <a:pPr algn="ctr"/>
            <a:r>
              <a:rPr lang="en-US" sz="2400" dirty="0" smtClean="0"/>
              <a:t>In-Memory </a:t>
            </a:r>
          </a:p>
          <a:p>
            <a:pPr algn="ctr"/>
            <a:r>
              <a:rPr lang="en-US" sz="2400" dirty="0" smtClean="0"/>
              <a:t>Compaction</a:t>
            </a:r>
          </a:p>
          <a:p>
            <a:pPr algn="ctr"/>
            <a:r>
              <a:rPr lang="en-US" sz="2400" b="1" dirty="0" smtClean="0"/>
              <a:t>Design</a:t>
            </a:r>
            <a:r>
              <a:rPr lang="en-US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6963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516573" y="1362712"/>
            <a:ext cx="4498672" cy="3292475"/>
          </a:xfrm>
        </p:spPr>
        <p:txBody>
          <a:bodyPr>
            <a:normAutofit fontScale="85000" lnSpcReduction="20000"/>
          </a:bodyPr>
          <a:lstStyle/>
          <a:p>
            <a:r>
              <a:rPr lang="en-US" sz="2100" b="1" dirty="0" smtClean="0">
                <a:solidFill>
                  <a:srgbClr val="008000"/>
                </a:solidFill>
              </a:rPr>
              <a:t>Random </a:t>
            </a:r>
            <a:r>
              <a:rPr lang="en-US" sz="2100" b="1" dirty="0">
                <a:solidFill>
                  <a:srgbClr val="008000"/>
                </a:solidFill>
              </a:rPr>
              <a:t>I/O </a:t>
            </a:r>
            <a:r>
              <a:rPr lang="en-US" sz="2100" b="1" dirty="0">
                <a:solidFill>
                  <a:srgbClr val="008000"/>
                </a:solidFill>
                <a:sym typeface="Wingdings"/>
              </a:rPr>
              <a:t> </a:t>
            </a:r>
            <a:r>
              <a:rPr lang="en-US" sz="2100" b="1" dirty="0">
                <a:solidFill>
                  <a:srgbClr val="008000"/>
                </a:solidFill>
              </a:rPr>
              <a:t>Sequential I/</a:t>
            </a:r>
            <a:r>
              <a:rPr lang="en-US" sz="2100" b="1" dirty="0" smtClean="0">
                <a:solidFill>
                  <a:srgbClr val="008000"/>
                </a:solidFill>
              </a:rPr>
              <a:t>O</a:t>
            </a:r>
          </a:p>
          <a:p>
            <a:pPr marL="127000" indent="0">
              <a:buNone/>
            </a:pPr>
            <a:endParaRPr lang="en-US" sz="1700" dirty="0" smtClean="0"/>
          </a:p>
          <a:p>
            <a:r>
              <a:rPr lang="en-US" sz="2100" dirty="0" smtClean="0"/>
              <a:t>Random </a:t>
            </a:r>
            <a:r>
              <a:rPr lang="en-US" sz="2100" dirty="0"/>
              <a:t>writes absorbed in RAM (C</a:t>
            </a:r>
            <a:r>
              <a:rPr lang="en-US" sz="2100" baseline="-25000" dirty="0"/>
              <a:t>m</a:t>
            </a:r>
            <a:r>
              <a:rPr lang="en-US" sz="2100" dirty="0"/>
              <a:t>)</a:t>
            </a:r>
          </a:p>
          <a:p>
            <a:pPr lvl="1"/>
            <a:r>
              <a:rPr lang="en-US" sz="1700" dirty="0" smtClean="0"/>
              <a:t>Low latency</a:t>
            </a:r>
          </a:p>
          <a:p>
            <a:pPr lvl="1"/>
            <a:r>
              <a:rPr lang="en-US" sz="1700" dirty="0" smtClean="0"/>
              <a:t>Built in versioning</a:t>
            </a:r>
          </a:p>
          <a:p>
            <a:pPr lvl="1"/>
            <a:r>
              <a:rPr lang="en-US" sz="1700" dirty="0" smtClean="0"/>
              <a:t>Write-ahead-log (WAL) for durability</a:t>
            </a:r>
          </a:p>
          <a:p>
            <a:r>
              <a:rPr lang="en-US" sz="2100" dirty="0" smtClean="0"/>
              <a:t>Periodic </a:t>
            </a:r>
            <a:r>
              <a:rPr lang="en-US" sz="2100" dirty="0"/>
              <a:t>batch merge to disk</a:t>
            </a:r>
          </a:p>
          <a:p>
            <a:pPr lvl="1"/>
            <a:r>
              <a:rPr lang="en-US" sz="1700" dirty="0"/>
              <a:t>High-throughput I/O</a:t>
            </a:r>
          </a:p>
          <a:p>
            <a:r>
              <a:rPr lang="en-US" sz="2100" dirty="0"/>
              <a:t>Disk components (C</a:t>
            </a:r>
            <a:r>
              <a:rPr lang="en-US" sz="2100" baseline="-25000" dirty="0"/>
              <a:t>d</a:t>
            </a:r>
            <a:r>
              <a:rPr lang="en-US" sz="2100" dirty="0"/>
              <a:t>) immutable </a:t>
            </a:r>
          </a:p>
          <a:p>
            <a:pPr lvl="1"/>
            <a:r>
              <a:rPr lang="en-US" sz="1700" dirty="0" smtClean="0"/>
              <a:t>Periodic </a:t>
            </a:r>
            <a:r>
              <a:rPr lang="en-US" sz="1700" dirty="0" err="1" smtClean="0"/>
              <a:t>merge</a:t>
            </a:r>
            <a:r>
              <a:rPr lang="en-US" sz="1700" dirty="0" err="1"/>
              <a:t>&amp;</a:t>
            </a:r>
            <a:r>
              <a:rPr lang="en-US" sz="1700" dirty="0" err="1" smtClean="0"/>
              <a:t>compact</a:t>
            </a:r>
            <a:r>
              <a:rPr lang="en-US" sz="1700" dirty="0" smtClean="0"/>
              <a:t> </a:t>
            </a:r>
            <a:r>
              <a:rPr lang="en-US" sz="1700" dirty="0"/>
              <a:t>eliminate duplicate versions and tombstones</a:t>
            </a:r>
          </a:p>
          <a:p>
            <a:r>
              <a:rPr lang="en-US" sz="2100" dirty="0" smtClean="0"/>
              <a:t>Random </a:t>
            </a:r>
            <a:r>
              <a:rPr lang="en-US" sz="2100" dirty="0"/>
              <a:t>reads from C</a:t>
            </a:r>
            <a:r>
              <a:rPr lang="en-US" sz="2100" baseline="-25000" dirty="0"/>
              <a:t>m </a:t>
            </a:r>
            <a:r>
              <a:rPr lang="en-US" sz="2100" dirty="0"/>
              <a:t>or C</a:t>
            </a:r>
            <a:r>
              <a:rPr lang="en-US" sz="2100" baseline="-25000" dirty="0"/>
              <a:t>d </a:t>
            </a:r>
            <a:r>
              <a:rPr lang="en-US" sz="2100" dirty="0"/>
              <a:t>cache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400090"/>
                </a:solidFill>
              </a:rPr>
              <a:t>Log-Structured Merge (LSM) </a:t>
            </a:r>
            <a:r>
              <a:rPr lang="en-US" dirty="0" smtClean="0">
                <a:solidFill>
                  <a:srgbClr val="400090"/>
                </a:solidFill>
              </a:rPr>
              <a:t>Key-Value Store Approach</a:t>
            </a:r>
            <a:endParaRPr lang="en-US" dirty="0"/>
          </a:p>
        </p:txBody>
      </p:sp>
      <p:sp>
        <p:nvSpPr>
          <p:cNvPr id="31" name="Isosceles Triangle 30"/>
          <p:cNvSpPr>
            <a:spLocks noChangeArrowheads="1"/>
          </p:cNvSpPr>
          <p:nvPr/>
        </p:nvSpPr>
        <p:spPr bwMode="auto">
          <a:xfrm>
            <a:off x="6121834" y="1639606"/>
            <a:ext cx="955378" cy="673334"/>
          </a:xfrm>
          <a:prstGeom prst="triangle">
            <a:avLst>
              <a:gd name="adj" fmla="val 50000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362C91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>
            <a:normAutofit fontScale="92500"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>
                <a:solidFill>
                  <a:prstClr val="black"/>
                </a:solidFill>
                <a:ea typeface="ＭＳ Ｐゴシック" pitchFamily="34" charset="-128"/>
              </a:rPr>
              <a:t>C</a:t>
            </a:r>
            <a:r>
              <a:rPr lang="en-US" baseline="-25000" dirty="0">
                <a:solidFill>
                  <a:prstClr val="black"/>
                </a:solidFill>
                <a:ea typeface="ＭＳ Ｐゴシック" pitchFamily="34" charset="-128"/>
              </a:rPr>
              <a:t>m</a:t>
            </a:r>
            <a:endParaRPr lang="en-US" dirty="0"/>
          </a:p>
        </p:txBody>
      </p:sp>
      <p:sp>
        <p:nvSpPr>
          <p:cNvPr id="32" name="Trapezoid 181"/>
          <p:cNvSpPr>
            <a:spLocks/>
          </p:cNvSpPr>
          <p:nvPr/>
        </p:nvSpPr>
        <p:spPr bwMode="auto">
          <a:xfrm>
            <a:off x="5015248" y="2455473"/>
            <a:ext cx="3194331" cy="1966387"/>
          </a:xfrm>
          <a:custGeom>
            <a:avLst/>
            <a:gdLst>
              <a:gd name="T0" fmla="*/ 0 w 8852694"/>
              <a:gd name="T1" fmla="*/ 6986587 h 6986587"/>
              <a:gd name="T2" fmla="*/ 2941772 w 8852694"/>
              <a:gd name="T3" fmla="*/ 0 h 6986587"/>
              <a:gd name="T4" fmla="*/ 5910922 w 8852694"/>
              <a:gd name="T5" fmla="*/ 0 h 6986587"/>
              <a:gd name="T6" fmla="*/ 8852694 w 8852694"/>
              <a:gd name="T7" fmla="*/ 6986587 h 6986587"/>
              <a:gd name="T8" fmla="*/ 0 w 8852694"/>
              <a:gd name="T9" fmla="*/ 6986587 h 69865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852694" h="6986587">
                <a:moveTo>
                  <a:pt x="0" y="6986587"/>
                </a:moveTo>
                <a:lnTo>
                  <a:pt x="2941772" y="0"/>
                </a:lnTo>
                <a:lnTo>
                  <a:pt x="5910922" y="0"/>
                </a:lnTo>
                <a:lnTo>
                  <a:pt x="8852694" y="6986587"/>
                </a:lnTo>
                <a:lnTo>
                  <a:pt x="0" y="6986587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 w="9525" cap="flat" cmpd="sng">
            <a:solidFill>
              <a:srgbClr val="362C91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n-US"/>
          </a:p>
        </p:txBody>
      </p:sp>
      <p:cxnSp>
        <p:nvCxnSpPr>
          <p:cNvPr id="33" name="Straight Connector 32"/>
          <p:cNvCxnSpPr>
            <a:cxnSpLocks noChangeShapeType="1"/>
          </p:cNvCxnSpPr>
          <p:nvPr/>
        </p:nvCxnSpPr>
        <p:spPr bwMode="auto">
          <a:xfrm flipH="1" flipV="1">
            <a:off x="5727774" y="2382197"/>
            <a:ext cx="2580326" cy="11618"/>
          </a:xfrm>
          <a:prstGeom prst="line">
            <a:avLst/>
          </a:prstGeom>
          <a:noFill/>
          <a:ln w="25400">
            <a:solidFill>
              <a:schemeClr val="accent1"/>
            </a:solidFill>
            <a:prstDash val="dash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TextBox 5"/>
          <p:cNvSpPr txBox="1">
            <a:spLocks noChangeArrowheads="1"/>
          </p:cNvSpPr>
          <p:nvPr/>
        </p:nvSpPr>
        <p:spPr bwMode="auto">
          <a:xfrm>
            <a:off x="6637326" y="1994368"/>
            <a:ext cx="23065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dirty="0"/>
              <a:t>memory</a:t>
            </a:r>
          </a:p>
        </p:txBody>
      </p:sp>
      <p:sp>
        <p:nvSpPr>
          <p:cNvPr id="35" name="TextBox 7"/>
          <p:cNvSpPr txBox="1">
            <a:spLocks noChangeArrowheads="1"/>
          </p:cNvSpPr>
          <p:nvPr/>
        </p:nvSpPr>
        <p:spPr bwMode="auto">
          <a:xfrm>
            <a:off x="6799424" y="2471109"/>
            <a:ext cx="16014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dirty="0"/>
              <a:t>disk</a:t>
            </a:r>
          </a:p>
        </p:txBody>
      </p:sp>
      <p:cxnSp>
        <p:nvCxnSpPr>
          <p:cNvPr id="36" name="Straight Connector 35"/>
          <p:cNvCxnSpPr>
            <a:cxnSpLocks noChangeShapeType="1"/>
          </p:cNvCxnSpPr>
          <p:nvPr/>
        </p:nvCxnSpPr>
        <p:spPr bwMode="auto">
          <a:xfrm>
            <a:off x="5546202" y="3460334"/>
            <a:ext cx="2132418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Straight Connector 36"/>
          <p:cNvCxnSpPr>
            <a:cxnSpLocks noChangeShapeType="1"/>
          </p:cNvCxnSpPr>
          <p:nvPr/>
        </p:nvCxnSpPr>
        <p:spPr bwMode="auto">
          <a:xfrm>
            <a:off x="5768436" y="2992530"/>
            <a:ext cx="166962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Connector 37"/>
          <p:cNvCxnSpPr>
            <a:cxnSpLocks noChangeShapeType="1"/>
          </p:cNvCxnSpPr>
          <p:nvPr/>
        </p:nvCxnSpPr>
        <p:spPr bwMode="auto">
          <a:xfrm>
            <a:off x="5247794" y="3983989"/>
            <a:ext cx="2736689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TextBox 17"/>
          <p:cNvSpPr txBox="1">
            <a:spLocks noChangeArrowheads="1"/>
          </p:cNvSpPr>
          <p:nvPr/>
        </p:nvSpPr>
        <p:spPr bwMode="auto">
          <a:xfrm>
            <a:off x="5991248" y="2627044"/>
            <a:ext cx="1333405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700" dirty="0"/>
              <a:t>C</a:t>
            </a:r>
            <a:r>
              <a:rPr lang="en-US" sz="1700" baseline="-25000" dirty="0"/>
              <a:t>1</a:t>
            </a:r>
          </a:p>
        </p:txBody>
      </p:sp>
      <p:sp>
        <p:nvSpPr>
          <p:cNvPr id="40" name="TextBox 18"/>
          <p:cNvSpPr txBox="1">
            <a:spLocks noChangeArrowheads="1"/>
          </p:cNvSpPr>
          <p:nvPr/>
        </p:nvSpPr>
        <p:spPr bwMode="auto">
          <a:xfrm>
            <a:off x="5727774" y="3094401"/>
            <a:ext cx="1912475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700" dirty="0"/>
              <a:t>C</a:t>
            </a:r>
            <a:r>
              <a:rPr lang="en-US" sz="1700" baseline="-25000" dirty="0"/>
              <a:t>2</a:t>
            </a:r>
          </a:p>
        </p:txBody>
      </p:sp>
      <p:cxnSp>
        <p:nvCxnSpPr>
          <p:cNvPr id="41" name="Straight Connector 40"/>
          <p:cNvCxnSpPr>
            <a:cxnSpLocks noChangeShapeType="1"/>
          </p:cNvCxnSpPr>
          <p:nvPr/>
        </p:nvCxnSpPr>
        <p:spPr bwMode="auto">
          <a:xfrm flipV="1">
            <a:off x="6656228" y="3574719"/>
            <a:ext cx="0" cy="282827"/>
          </a:xfrm>
          <a:prstGeom prst="line">
            <a:avLst/>
          </a:prstGeom>
          <a:noFill/>
          <a:ln w="28575" cmpd="sng">
            <a:solidFill>
              <a:schemeClr val="accent1"/>
            </a:solidFill>
            <a:prstDash val="dot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Curved Right Arrow 41"/>
          <p:cNvSpPr>
            <a:spLocks noChangeArrowheads="1"/>
          </p:cNvSpPr>
          <p:nvPr/>
        </p:nvSpPr>
        <p:spPr bwMode="auto">
          <a:xfrm>
            <a:off x="4845745" y="2739641"/>
            <a:ext cx="629473" cy="556271"/>
          </a:xfrm>
          <a:prstGeom prst="curvedRightArrow">
            <a:avLst>
              <a:gd name="adj1" fmla="val 24996"/>
              <a:gd name="adj2" fmla="val 50003"/>
              <a:gd name="adj3" fmla="val 25000"/>
            </a:avLst>
          </a:prstGeom>
          <a:gradFill rotWithShape="1">
            <a:gsLst>
              <a:gs pos="0">
                <a:srgbClr val="1F1676"/>
              </a:gs>
              <a:gs pos="80000">
                <a:srgbClr val="2B209B"/>
              </a:gs>
              <a:gs pos="100000">
                <a:srgbClr val="2A1E9F"/>
              </a:gs>
            </a:gsLst>
            <a:lin ang="16200000"/>
          </a:gradFill>
          <a:ln w="9525">
            <a:solidFill>
              <a:srgbClr val="362C91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4900" dirty="0">
              <a:solidFill>
                <a:schemeClr val="tx1"/>
              </a:solidFill>
            </a:endParaRPr>
          </a:p>
        </p:txBody>
      </p:sp>
      <p:cxnSp>
        <p:nvCxnSpPr>
          <p:cNvPr id="43" name="Straight Connector 42"/>
          <p:cNvCxnSpPr>
            <a:cxnSpLocks noChangeShapeType="1"/>
          </p:cNvCxnSpPr>
          <p:nvPr/>
        </p:nvCxnSpPr>
        <p:spPr bwMode="auto">
          <a:xfrm flipV="1">
            <a:off x="5134954" y="3340144"/>
            <a:ext cx="0" cy="283274"/>
          </a:xfrm>
          <a:prstGeom prst="line">
            <a:avLst/>
          </a:prstGeom>
          <a:noFill/>
          <a:ln w="28575" cmpd="sng">
            <a:solidFill>
              <a:schemeClr val="accent1"/>
            </a:solidFill>
            <a:prstDash val="dot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TextBox 30"/>
          <p:cNvSpPr txBox="1">
            <a:spLocks noChangeArrowheads="1"/>
          </p:cNvSpPr>
          <p:nvPr/>
        </p:nvSpPr>
        <p:spPr bwMode="auto">
          <a:xfrm>
            <a:off x="4468101" y="2495566"/>
            <a:ext cx="69355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/>
              <a:t>merge</a:t>
            </a:r>
          </a:p>
        </p:txBody>
      </p:sp>
      <p:sp>
        <p:nvSpPr>
          <p:cNvPr id="45" name="Right Brace 44"/>
          <p:cNvSpPr/>
          <p:nvPr/>
        </p:nvSpPr>
        <p:spPr>
          <a:xfrm>
            <a:off x="8080231" y="2432733"/>
            <a:ext cx="515338" cy="203564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20400"/>
          </a:p>
        </p:txBody>
      </p:sp>
      <p:sp>
        <p:nvSpPr>
          <p:cNvPr id="46" name="Curved Right Arrow 45"/>
          <p:cNvSpPr>
            <a:spLocks noChangeArrowheads="1"/>
          </p:cNvSpPr>
          <p:nvPr/>
        </p:nvSpPr>
        <p:spPr bwMode="auto">
          <a:xfrm>
            <a:off x="5124109" y="1998836"/>
            <a:ext cx="629473" cy="740802"/>
          </a:xfrm>
          <a:prstGeom prst="curvedRightArrow">
            <a:avLst>
              <a:gd name="adj1" fmla="val 24997"/>
              <a:gd name="adj2" fmla="val 50002"/>
              <a:gd name="adj3" fmla="val 25000"/>
            </a:avLst>
          </a:prstGeom>
          <a:gradFill rotWithShape="1">
            <a:gsLst>
              <a:gs pos="0">
                <a:srgbClr val="1F1676"/>
              </a:gs>
              <a:gs pos="80000">
                <a:srgbClr val="2B209B"/>
              </a:gs>
              <a:gs pos="100000">
                <a:srgbClr val="2A1E9F"/>
              </a:gs>
            </a:gsLst>
            <a:lin ang="16200000"/>
          </a:gradFill>
          <a:ln w="9525">
            <a:solidFill>
              <a:srgbClr val="362C91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4900" dirty="0">
              <a:solidFill>
                <a:schemeClr val="tx1"/>
              </a:solidFill>
            </a:endParaRPr>
          </a:p>
        </p:txBody>
      </p:sp>
      <p:sp>
        <p:nvSpPr>
          <p:cNvPr id="47" name="TextBox 18"/>
          <p:cNvSpPr txBox="1">
            <a:spLocks noChangeArrowheads="1"/>
          </p:cNvSpPr>
          <p:nvPr/>
        </p:nvSpPr>
        <p:spPr bwMode="auto">
          <a:xfrm>
            <a:off x="8327013" y="3274633"/>
            <a:ext cx="92964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dirty="0"/>
              <a:t>C</a:t>
            </a:r>
            <a:r>
              <a:rPr lang="en-US" sz="2000" baseline="-25000" dirty="0"/>
              <a:t>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6606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7"/>
    </mc:Choice>
    <mc:Fallback>
      <p:transition xmlns:p14="http://schemas.microsoft.com/office/powerpoint/2010/main" spd="slow" advTm="497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516577" y="3057897"/>
            <a:ext cx="8291831" cy="1681725"/>
          </a:xfrm>
        </p:spPr>
        <p:txBody>
          <a:bodyPr>
            <a:normAutofit fontScale="92500" lnSpcReduction="20000"/>
          </a:bodyPr>
          <a:lstStyle/>
          <a:p>
            <a:r>
              <a:rPr lang="en-US" sz="1900" dirty="0"/>
              <a:t>Random writes absorbed in </a:t>
            </a:r>
            <a:r>
              <a:rPr lang="en-US" sz="1900" dirty="0" smtClean="0"/>
              <a:t>active </a:t>
            </a:r>
            <a:r>
              <a:rPr lang="en-US" sz="1900" dirty="0">
                <a:solidFill>
                  <a:schemeClr val="accent6"/>
                </a:solidFill>
              </a:rPr>
              <a:t>segment</a:t>
            </a:r>
            <a:r>
              <a:rPr lang="en-US" sz="1900" dirty="0"/>
              <a:t> </a:t>
            </a:r>
            <a:r>
              <a:rPr lang="en-US" sz="1900" dirty="0" smtClean="0"/>
              <a:t>(</a:t>
            </a:r>
            <a:r>
              <a:rPr lang="en-US" sz="1900" dirty="0"/>
              <a:t>C</a:t>
            </a:r>
            <a:r>
              <a:rPr lang="en-US" sz="1900" baseline="-25000" dirty="0"/>
              <a:t>m</a:t>
            </a:r>
            <a:r>
              <a:rPr lang="en-US" sz="1900" dirty="0"/>
              <a:t>)</a:t>
            </a:r>
          </a:p>
          <a:p>
            <a:r>
              <a:rPr lang="en-US" sz="1900" dirty="0" smtClean="0"/>
              <a:t>When active </a:t>
            </a:r>
            <a:r>
              <a:rPr lang="en-US" sz="1900" dirty="0" smtClean="0">
                <a:solidFill>
                  <a:srgbClr val="000000"/>
                </a:solidFill>
              </a:rPr>
              <a:t>segment </a:t>
            </a:r>
            <a:r>
              <a:rPr lang="en-US" sz="1900" dirty="0" smtClean="0"/>
              <a:t>is full</a:t>
            </a:r>
          </a:p>
          <a:p>
            <a:pPr lvl="1"/>
            <a:r>
              <a:rPr lang="en-US" sz="1500" dirty="0"/>
              <a:t>Becomes </a:t>
            </a:r>
            <a:r>
              <a:rPr lang="en-US" sz="1500" dirty="0" smtClean="0">
                <a:solidFill>
                  <a:schemeClr val="accent6"/>
                </a:solidFill>
              </a:rPr>
              <a:t>immutable segment </a:t>
            </a:r>
            <a:r>
              <a:rPr lang="en-US" sz="1500" dirty="0"/>
              <a:t>(snapshot)</a:t>
            </a:r>
          </a:p>
          <a:p>
            <a:pPr lvl="1"/>
            <a:r>
              <a:rPr lang="en-US" sz="1500" dirty="0"/>
              <a:t>A new </a:t>
            </a:r>
            <a:r>
              <a:rPr lang="en-US" sz="1500" dirty="0">
                <a:solidFill>
                  <a:srgbClr val="9600FF"/>
                </a:solidFill>
              </a:rPr>
              <a:t>mutable</a:t>
            </a:r>
            <a:r>
              <a:rPr lang="en-US" sz="1500" dirty="0"/>
              <a:t> (active) </a:t>
            </a:r>
            <a:r>
              <a:rPr lang="en-US" sz="1500" dirty="0">
                <a:solidFill>
                  <a:srgbClr val="9600FF"/>
                </a:solidFill>
              </a:rPr>
              <a:t>segment</a:t>
            </a:r>
            <a:r>
              <a:rPr lang="en-US" sz="1500" dirty="0"/>
              <a:t> serves writes</a:t>
            </a:r>
          </a:p>
          <a:p>
            <a:pPr lvl="1"/>
            <a:r>
              <a:rPr lang="en-US" sz="1500" dirty="0" smtClean="0"/>
              <a:t>Flushed to disk, truncate WAL</a:t>
            </a:r>
          </a:p>
          <a:p>
            <a:r>
              <a:rPr lang="en-US" sz="1900" dirty="0" smtClean="0"/>
              <a:t>On-Disk compaction reads a few files, merge-sorts them, writes back new files</a:t>
            </a:r>
            <a:endParaRPr lang="en-US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921478-9A63-450E-8942-C240FE31B1C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HBase</a:t>
            </a:r>
            <a:r>
              <a:rPr lang="en-US" dirty="0" smtClean="0"/>
              <a:t> Writes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464705" y="903439"/>
            <a:ext cx="1825" cy="1868996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2798816" y="2195520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C’</a:t>
            </a:r>
            <a:r>
              <a:rPr lang="en-US" sz="1800" baseline="-2500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>
              <a:effectLst/>
              <a:ea typeface="ＭＳ 明朝"/>
              <a:cs typeface="Times New Roman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441387" y="1325066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25232" y="2115146"/>
            <a:ext cx="590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chemeClr val="tx1"/>
                </a:solidFill>
              </a:rPr>
              <a:t>flush</a:t>
            </a:r>
            <a:endParaRPr lang="en-US" sz="12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3608080" y="2505442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memory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530025" y="2514967"/>
            <a:ext cx="673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HDFS</a:t>
            </a:r>
            <a:endParaRPr lang="en-US" sz="1400" dirty="0"/>
          </a:p>
        </p:txBody>
      </p:sp>
      <p:sp>
        <p:nvSpPr>
          <p:cNvPr id="19" name="Down Arrow 18"/>
          <p:cNvSpPr/>
          <p:nvPr/>
        </p:nvSpPr>
        <p:spPr>
          <a:xfrm>
            <a:off x="3008366" y="1764689"/>
            <a:ext cx="222250" cy="41433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2798816" y="1325066"/>
            <a:ext cx="685800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</a:t>
            </a:r>
            <a:r>
              <a:rPr lang="en-US" sz="1800" baseline="-250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m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50043" y="1863666"/>
            <a:ext cx="14624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chemeClr val="tx1"/>
                </a:solidFill>
              </a:rPr>
              <a:t>prepare-for-flush</a:t>
            </a:r>
            <a:endParaRPr lang="en-US" sz="1200" i="1" dirty="0"/>
          </a:p>
        </p:txBody>
      </p:sp>
      <p:sp>
        <p:nvSpPr>
          <p:cNvPr id="22" name="Right Brace 21"/>
          <p:cNvSpPr/>
          <p:nvPr/>
        </p:nvSpPr>
        <p:spPr>
          <a:xfrm>
            <a:off x="6721839" y="1325066"/>
            <a:ext cx="224791" cy="771525"/>
          </a:xfrm>
          <a:prstGeom prst="rightBrace">
            <a:avLst>
              <a:gd name="adj1" fmla="val 30936"/>
              <a:gd name="adj2" fmla="val 5105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878019" y="1572998"/>
            <a:ext cx="462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  <p:sp>
        <p:nvSpPr>
          <p:cNvPr id="24" name="Rounded Rectangle 23"/>
          <p:cNvSpPr/>
          <p:nvPr/>
        </p:nvSpPr>
        <p:spPr>
          <a:xfrm>
            <a:off x="5593787" y="1439366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746187" y="1553666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5898587" y="1667966"/>
            <a:ext cx="685800" cy="4286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7" name="Bent-Up Arrow 26"/>
          <p:cNvSpPr/>
          <p:nvPr/>
        </p:nvSpPr>
        <p:spPr>
          <a:xfrm>
            <a:off x="3484621" y="2102091"/>
            <a:ext cx="2794971" cy="309563"/>
          </a:xfrm>
          <a:prstGeom prst="bentUpArrow">
            <a:avLst>
              <a:gd name="adj1" fmla="val 21969"/>
              <a:gd name="adj2" fmla="val 21465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980960" y="1017990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141901" y="1017990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02842" y="1017990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463783" y="1017990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624724" y="1017990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785665" y="1017990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946606" y="1017990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107547" y="1017990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268490" y="1017990"/>
            <a:ext cx="162140" cy="1374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25000" lnSpcReduction="20000"/>
          </a:bodyPr>
          <a:lstStyle/>
          <a:p>
            <a:pPr algn="ctr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551751" y="949501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WAL</a:t>
            </a:r>
            <a:endParaRPr lang="en-US" sz="1400" dirty="0"/>
          </a:p>
        </p:txBody>
      </p:sp>
      <p:grpSp>
        <p:nvGrpSpPr>
          <p:cNvPr id="50" name="Group 49"/>
          <p:cNvGrpSpPr/>
          <p:nvPr/>
        </p:nvGrpSpPr>
        <p:grpSpPr>
          <a:xfrm>
            <a:off x="847767" y="1266996"/>
            <a:ext cx="1961296" cy="369332"/>
            <a:chOff x="1228298" y="4889804"/>
            <a:chExt cx="1961296" cy="656587"/>
          </a:xfrm>
        </p:grpSpPr>
        <p:cxnSp>
          <p:nvCxnSpPr>
            <p:cNvPr id="51" name="Straight Arrow Connector 50"/>
            <p:cNvCxnSpPr/>
            <p:nvPr/>
          </p:nvCxnSpPr>
          <p:spPr>
            <a:xfrm>
              <a:off x="1228298" y="5534827"/>
              <a:ext cx="1961296" cy="8409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1514943" y="4889804"/>
              <a:ext cx="684853" cy="6565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write</a:t>
              </a:r>
              <a:endParaRPr lang="en-US" dirty="0"/>
            </a:p>
          </p:txBody>
        </p:sp>
      </p:grpSp>
      <p:cxnSp>
        <p:nvCxnSpPr>
          <p:cNvPr id="53" name="Straight Arrow Connector 36"/>
          <p:cNvCxnSpPr>
            <a:endCxn id="34" idx="1"/>
          </p:cNvCxnSpPr>
          <p:nvPr/>
        </p:nvCxnSpPr>
        <p:spPr>
          <a:xfrm flipV="1">
            <a:off x="2131918" y="1086718"/>
            <a:ext cx="2849047" cy="549632"/>
          </a:xfrm>
          <a:prstGeom prst="bentConnector3">
            <a:avLst>
              <a:gd name="adj1" fmla="val -259"/>
            </a:avLst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847728" y="2122022"/>
            <a:ext cx="1750684" cy="691197"/>
            <a:chOff x="6891650" y="2200819"/>
            <a:chExt cx="1750684" cy="691197"/>
          </a:xfrm>
        </p:grpSpPr>
        <p:sp>
          <p:nvSpPr>
            <p:cNvPr id="3" name="Curved Left Arrow 2"/>
            <p:cNvSpPr/>
            <p:nvPr/>
          </p:nvSpPr>
          <p:spPr>
            <a:xfrm>
              <a:off x="7763301" y="2387673"/>
              <a:ext cx="573518" cy="327672"/>
            </a:xfrm>
            <a:prstGeom prst="curvedLeftArrow">
              <a:avLst>
                <a:gd name="adj1" fmla="val 25000"/>
                <a:gd name="adj2" fmla="val 50000"/>
                <a:gd name="adj3" fmla="val 38422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rmAutofit lnSpcReduction="10000"/>
            </a:bodyPr>
            <a:lstStyle/>
            <a:p>
              <a:pPr algn="ctr"/>
              <a:endParaRPr lang="en-US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Curved Left Arrow 30"/>
            <p:cNvSpPr/>
            <p:nvPr/>
          </p:nvSpPr>
          <p:spPr>
            <a:xfrm rot="10800000">
              <a:off x="7199075" y="2347246"/>
              <a:ext cx="523995" cy="336602"/>
            </a:xfrm>
            <a:prstGeom prst="curvedLeftArrow">
              <a:avLst>
                <a:gd name="adj1" fmla="val 25000"/>
                <a:gd name="adj2" fmla="val 50000"/>
                <a:gd name="adj3" fmla="val 41333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891650" y="2200819"/>
              <a:ext cx="1750684" cy="6911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ButtonPour">
                <a:avLst>
                  <a:gd name="adj1" fmla="val 10764349"/>
                  <a:gd name="adj2" fmla="val 56486"/>
                </a:avLst>
              </a:prstTxWarp>
              <a:spAutoFit/>
            </a:bodyPr>
            <a:lstStyle/>
            <a:p>
              <a:pPr algn="ctr"/>
              <a:r>
                <a:rPr lang="en-US" sz="5400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accent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on-disk</a:t>
              </a:r>
            </a:p>
            <a:p>
              <a:pPr algn="ctr"/>
              <a:endPara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  <a:p>
              <a:pPr algn="ctr"/>
              <a:r>
                <a:rPr lang="en-US" sz="5400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accent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compaction</a:t>
              </a:r>
              <a:endPara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0222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5"/>
    </mc:Choice>
    <mc:Fallback xmlns="">
      <p:transition xmlns:p14="http://schemas.microsoft.com/office/powerpoint/2010/main" spd="slow" advTm="94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6" grpId="0"/>
      <p:bldP spid="19" grpId="0" animBg="1"/>
      <p:bldP spid="21" grpId="0"/>
      <p:bldP spid="25" grpId="0" animBg="1"/>
      <p:bldP spid="27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1" grpId="1" animBg="1"/>
      <p:bldP spid="42" grpId="0" animBg="1"/>
      <p:bldP spid="42" grpId="1" animBg="1"/>
      <p:bldP spid="4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3|0.2|0.2|0.2|0.2|0.2|0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2|0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2|0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2|0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2|0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2|0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2|0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2|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2|0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2|0.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2|0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2|0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2|0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2|0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2|0.2"/>
</p:tagLst>
</file>

<file path=ppt/theme/theme1.xml><?xml version="1.0" encoding="utf-8"?>
<a:theme xmlns:a="http://schemas.openxmlformats.org/drawingml/2006/main" name="Yahoo! 4">
  <a:themeElements>
    <a:clrScheme name="Yahoo 1309 1">
      <a:dk1>
        <a:sysClr val="windowText" lastClr="000000"/>
      </a:dk1>
      <a:lt1>
        <a:sysClr val="window" lastClr="FFFFFF"/>
      </a:lt1>
      <a:dk2>
        <a:srgbClr val="7F7F7F"/>
      </a:dk2>
      <a:lt2>
        <a:srgbClr val="FFFFFF"/>
      </a:lt2>
      <a:accent1>
        <a:srgbClr val="400090"/>
      </a:accent1>
      <a:accent2>
        <a:srgbClr val="0000FF"/>
      </a:accent2>
      <a:accent3>
        <a:srgbClr val="7A00A7"/>
      </a:accent3>
      <a:accent4>
        <a:srgbClr val="7300FF"/>
      </a:accent4>
      <a:accent5>
        <a:srgbClr val="0082FF"/>
      </a:accent5>
      <a:accent6>
        <a:srgbClr val="9600FF"/>
      </a:accent6>
      <a:hlink>
        <a:srgbClr val="400090"/>
      </a:hlink>
      <a:folHlink>
        <a:srgbClr val="7A00A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rgbClr val="000000"/>
          </a:solidFill>
        </a:ln>
      </a:spPr>
      <a:bodyPr rtlCol="0" anchor="t">
        <a:normAutofit/>
      </a:bodyPr>
      <a:lstStyle>
        <a:defPPr>
          <a:defRPr sz="1600" dirty="0" err="1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rgbClr val="00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square" rtlCol="0">
        <a:normAutofit/>
      </a:bodyPr>
      <a:lstStyle>
        <a:defPPr>
          <a:defRPr sz="16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Yahoo!1</Template>
  <TotalTime>55816</TotalTime>
  <Words>1790</Words>
  <Application>Microsoft Macintosh PowerPoint</Application>
  <PresentationFormat>On-screen Show (16:9)</PresentationFormat>
  <Paragraphs>475</Paragraphs>
  <Slides>40</Slides>
  <Notes>7</Notes>
  <HiddenSlides>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Yahoo! 4</vt:lpstr>
      <vt:lpstr>HBase Accelerated: In-Memory Flush and Compaction</vt:lpstr>
      <vt:lpstr>Outline</vt:lpstr>
      <vt:lpstr>Motivation: Dynamic Content Processing on Top of HBase</vt:lpstr>
      <vt:lpstr>Notification Mechanism is Like a Sliding Window</vt:lpstr>
      <vt:lpstr>HBase Accelerated: Mission Definition</vt:lpstr>
      <vt:lpstr>HBase Accelerated: Two Base Ideas</vt:lpstr>
      <vt:lpstr>Outline</vt:lpstr>
      <vt:lpstr>Log-Structured Merge (LSM) Key-Value Store Approach</vt:lpstr>
      <vt:lpstr>HBase Writes</vt:lpstr>
      <vt:lpstr>HBase Reads</vt:lpstr>
      <vt:lpstr>Hbase In-Memory Compaction</vt:lpstr>
      <vt:lpstr>New Design: In-Memory Flush and Compaction</vt:lpstr>
      <vt:lpstr>Hbase In-Memory Compaction</vt:lpstr>
      <vt:lpstr>Hbase In-Memory Compaction</vt:lpstr>
      <vt:lpstr>New Design: In-Memory Flush and Compaction</vt:lpstr>
      <vt:lpstr>New Design: In-Memory Flush and Compaction</vt:lpstr>
      <vt:lpstr>Outline</vt:lpstr>
      <vt:lpstr>Evaluation Settings: In-Memory Working Set </vt:lpstr>
      <vt:lpstr>Evaluation Results: Read Latency (Zipfian Distribution)</vt:lpstr>
      <vt:lpstr>Evaluation Results: Read Latency (Uniform Distribution)</vt:lpstr>
      <vt:lpstr>Evaluation Results: Scan Latency (Uniform Distribution)</vt:lpstr>
      <vt:lpstr>Evaluation Settings: Handling Tombstones</vt:lpstr>
      <vt:lpstr>Evaluation Results: Read Latency (Zipfian Distribution)</vt:lpstr>
      <vt:lpstr>Evaluation Results: Read Latency (Uniform Distribution)</vt:lpstr>
      <vt:lpstr>Evaluation Results: Scan Latency (Zipfian Distribution)</vt:lpstr>
      <vt:lpstr>Outline</vt:lpstr>
      <vt:lpstr>New Design: Efficient index representation</vt:lpstr>
      <vt:lpstr>New Design: Efficient index representation</vt:lpstr>
      <vt:lpstr>New Design: Efficient index representation</vt:lpstr>
      <vt:lpstr>New Design: No Dynamic Ordering for Immutable Segment</vt:lpstr>
      <vt:lpstr>New Design: No Dynamic Ordering for Immutable Segment</vt:lpstr>
      <vt:lpstr>New Design: No Dynamic Ordering for Immutable Segment</vt:lpstr>
      <vt:lpstr>Exploit the Immutability of a Segment after Compaction</vt:lpstr>
      <vt:lpstr>New Design: Effective in-memory representation</vt:lpstr>
      <vt:lpstr>Evaluation Results: Read Latency 100Byte Cell (Small Cache)</vt:lpstr>
      <vt:lpstr>Evaluation Results: Read Latency 1K Cell (Small Cache)</vt:lpstr>
      <vt:lpstr>Evaluation Results: Scan Latency (Uniform Distribution)</vt:lpstr>
      <vt:lpstr>Status Umbrella Jira HBASE-14918</vt:lpstr>
      <vt:lpstr>Summary</vt:lpstr>
      <vt:lpstr>Thank You! 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Yahoo! Presentation Template</dc:title>
  <dc:subject/>
  <dc:creator>Preferred Customer</dc:creator>
  <cp:keywords/>
  <dc:description/>
  <cp:lastModifiedBy>Edward Bortnikov</cp:lastModifiedBy>
  <cp:revision>505</cp:revision>
  <cp:lastPrinted>2016-04-18T13:46:11Z</cp:lastPrinted>
  <dcterms:created xsi:type="dcterms:W3CDTF">2013-02-14T02:48:35Z</dcterms:created>
  <dcterms:modified xsi:type="dcterms:W3CDTF">2016-10-16T09:25:49Z</dcterms:modified>
  <cp:category/>
</cp:coreProperties>
</file>