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141" autoAdjust="0"/>
  </p:normalViewPr>
  <p:slideViewPr>
    <p:cSldViewPr snapToGrid="0" snapToObjects="1">
      <p:cViewPr>
        <p:scale>
          <a:sx n="100" d="100"/>
          <a:sy n="100" d="100"/>
        </p:scale>
        <p:origin x="-131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16/8/25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33765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16/8/25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62814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16/8/25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83010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16/8/25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33299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16/8/25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25897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16/8/25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31511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16/8/25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06622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16/8/25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05160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16/8/25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13396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16/8/25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91136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16/8/25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45397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D0DAA-64AE-244C-B5C7-1BFC1A9F7B83}" type="datetimeFigureOut">
              <a:rPr kumimoji="1" lang="zh-CN" altLang="en-US" smtClean="0"/>
              <a:t>16/8/25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40468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2"/>
          <p:cNvSpPr txBox="1">
            <a:spLocks/>
          </p:cNvSpPr>
          <p:nvPr/>
        </p:nvSpPr>
        <p:spPr>
          <a:xfrm>
            <a:off x="457200" y="119237"/>
            <a:ext cx="8037951" cy="8078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dirty="0" smtClean="0"/>
              <a:t>End to End performance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971165"/>
              </p:ext>
            </p:extLst>
          </p:nvPr>
        </p:nvGraphicFramePr>
        <p:xfrm>
          <a:off x="1152778" y="2336765"/>
          <a:ext cx="6096000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400" dirty="0" err="1" smtClean="0"/>
                        <a:t>BlockSize</a:t>
                      </a:r>
                      <a:r>
                        <a:rPr lang="en-US" altLang="zh-CN" sz="1400" dirty="0" smtClean="0"/>
                        <a:t> 64k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16B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64B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256B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1K</a:t>
                      </a:r>
                      <a:endParaRPr lang="zh-CN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000" dirty="0" smtClean="0"/>
                        <a:t>NONE </a:t>
                      </a:r>
                      <a:r>
                        <a:rPr lang="en-US" altLang="zh-CN" sz="1000" baseline="0" dirty="0" smtClean="0"/>
                        <a:t>user </a:t>
                      </a:r>
                      <a:r>
                        <a:rPr lang="en-US" altLang="zh-CN" sz="1000" dirty="0" err="1" smtClean="0"/>
                        <a:t>cpu</a:t>
                      </a:r>
                      <a:endParaRPr lang="zh-CN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40%</a:t>
                      </a:r>
                      <a:endParaRPr lang="zh-CN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38%</a:t>
                      </a:r>
                      <a:endParaRPr lang="zh-CN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37%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35.5%</a:t>
                      </a:r>
                      <a:endParaRPr lang="zh-CN" altLang="en-US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 smtClean="0"/>
                        <a:t>NONE </a:t>
                      </a:r>
                      <a:r>
                        <a:rPr lang="en-US" altLang="zh-CN" sz="1000" baseline="0" dirty="0" smtClean="0"/>
                        <a:t>system</a:t>
                      </a:r>
                      <a:r>
                        <a:rPr lang="en-US" altLang="zh-CN" sz="1000" dirty="0" smtClean="0"/>
                        <a:t> </a:t>
                      </a:r>
                      <a:r>
                        <a:rPr lang="en-US" altLang="zh-CN" sz="1000" dirty="0" err="1" smtClean="0"/>
                        <a:t>cpu</a:t>
                      </a:r>
                      <a:endParaRPr lang="zh-CN" alt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8%</a:t>
                      </a:r>
                      <a:endParaRPr lang="zh-CN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8%</a:t>
                      </a:r>
                      <a:endParaRPr lang="zh-CN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8%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9%</a:t>
                      </a:r>
                      <a:endParaRPr lang="zh-CN" altLang="en-US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 smtClean="0"/>
                        <a:t>NONE </a:t>
                      </a:r>
                      <a:r>
                        <a:rPr lang="en-US" altLang="zh-CN" sz="1000" baseline="0" dirty="0" err="1" smtClean="0"/>
                        <a:t>qps</a:t>
                      </a:r>
                      <a:endParaRPr lang="zh-CN" alt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308K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320K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327K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336K</a:t>
                      </a:r>
                      <a:endParaRPr lang="zh-CN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000" dirty="0" err="1" smtClean="0"/>
                        <a:t>RowIndex</a:t>
                      </a:r>
                      <a:r>
                        <a:rPr lang="en-US" altLang="zh-CN" sz="1000" dirty="0" smtClean="0"/>
                        <a:t> </a:t>
                      </a:r>
                      <a:r>
                        <a:rPr lang="en-US" altLang="zh-CN" sz="1000" baseline="0" dirty="0" smtClean="0"/>
                        <a:t>user </a:t>
                      </a:r>
                      <a:r>
                        <a:rPr lang="en-US" altLang="zh-CN" sz="1000" dirty="0" err="1" smtClean="0"/>
                        <a:t>cpu</a:t>
                      </a:r>
                      <a:endParaRPr lang="zh-CN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33</a:t>
                      </a:r>
                      <a:r>
                        <a:rPr lang="en-US" altLang="zh-CN" sz="1400" dirty="0" smtClean="0"/>
                        <a:t>%     -17.5%</a:t>
                      </a:r>
                      <a:endParaRPr lang="zh-CN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33</a:t>
                      </a:r>
                      <a:r>
                        <a:rPr lang="en-US" altLang="zh-CN" sz="1400" dirty="0" smtClean="0"/>
                        <a:t>%     -13.1%</a:t>
                      </a:r>
                      <a:endParaRPr lang="zh-CN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35</a:t>
                      </a:r>
                      <a:r>
                        <a:rPr lang="en-US" altLang="zh-CN" sz="1400" dirty="0" smtClean="0"/>
                        <a:t>%          -5%</a:t>
                      </a:r>
                      <a:endParaRPr lang="zh-CN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34.5%</a:t>
                      </a:r>
                      <a:endParaRPr lang="zh-CN" altLang="en-US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 err="1" smtClean="0"/>
                        <a:t>RowIndex</a:t>
                      </a:r>
                      <a:r>
                        <a:rPr lang="en-US" altLang="zh-CN" sz="1000" dirty="0" smtClean="0"/>
                        <a:t> </a:t>
                      </a:r>
                      <a:r>
                        <a:rPr lang="en-US" altLang="zh-CN" sz="1000" baseline="0" dirty="0" smtClean="0"/>
                        <a:t>system </a:t>
                      </a:r>
                      <a:r>
                        <a:rPr lang="en-US" altLang="zh-CN" sz="1000" dirty="0" err="1" smtClean="0"/>
                        <a:t>cpu</a:t>
                      </a:r>
                      <a:endParaRPr lang="zh-CN" alt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9%</a:t>
                      </a:r>
                      <a:endParaRPr lang="zh-CN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9%</a:t>
                      </a:r>
                      <a:endParaRPr lang="zh-CN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9%</a:t>
                      </a:r>
                      <a:endParaRPr lang="zh-CN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8%</a:t>
                      </a:r>
                      <a:endParaRPr lang="zh-CN" altLang="en-US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 err="1" smtClean="0"/>
                        <a:t>RowIndex</a:t>
                      </a:r>
                      <a:r>
                        <a:rPr lang="en-US" altLang="zh-CN" sz="1000" dirty="0" smtClean="0"/>
                        <a:t> </a:t>
                      </a:r>
                      <a:r>
                        <a:rPr lang="en-US" altLang="zh-CN" sz="1000" baseline="0" dirty="0" err="1" smtClean="0"/>
                        <a:t>qps</a:t>
                      </a:r>
                      <a:endParaRPr lang="zh-CN" alt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366K   +18.8%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364K   +13.7%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351K     +7.3%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337k</a:t>
                      </a:r>
                      <a:endParaRPr lang="zh-CN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609600" y="1147937"/>
            <a:ext cx="8037951" cy="100121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kumimoji="1" lang="en-US" altLang="zh-CN" dirty="0" smtClean="0"/>
              <a:t>Write a table </a:t>
            </a:r>
            <a:r>
              <a:rPr lang="en-US" altLang="zh-CN" dirty="0"/>
              <a:t>100w </a:t>
            </a:r>
            <a:r>
              <a:rPr lang="en-US" altLang="zh-CN" dirty="0" smtClean="0"/>
              <a:t>rows, then random read.</a:t>
            </a:r>
            <a:endParaRPr kumimoji="1" lang="en-US" altLang="zh-CN" dirty="0" smtClean="0"/>
          </a:p>
          <a:p>
            <a:pPr marL="0" indent="0">
              <a:buNone/>
            </a:pPr>
            <a:r>
              <a:rPr kumimoji="1" lang="en-US" altLang="zh-CN" dirty="0" smtClean="0"/>
              <a:t>Every row have only cell: </a:t>
            </a:r>
            <a:r>
              <a:rPr kumimoji="1" lang="en-US" altLang="zh-CN" dirty="0" err="1" smtClean="0"/>
              <a:t>KeyLength</a:t>
            </a:r>
            <a:r>
              <a:rPr kumimoji="1" lang="en-US" altLang="zh-CN" dirty="0" smtClean="0"/>
              <a:t>=10B, </a:t>
            </a:r>
            <a:r>
              <a:rPr kumimoji="1" lang="en-US" altLang="zh-CN" dirty="0"/>
              <a:t> </a:t>
            </a:r>
            <a:r>
              <a:rPr kumimoji="1" lang="en-US" altLang="zh-CN" dirty="0" err="1" smtClean="0"/>
              <a:t>ValueLength</a:t>
            </a:r>
            <a:r>
              <a:rPr kumimoji="1" lang="en-US" altLang="zh-CN" dirty="0" smtClean="0"/>
              <a:t>=16B/64B/256B/1K</a:t>
            </a:r>
          </a:p>
          <a:p>
            <a:pPr marL="0" indent="0">
              <a:buNone/>
            </a:pPr>
            <a:r>
              <a:rPr lang="en-US" altLang="zh-CN" dirty="0" smtClean="0"/>
              <a:t>BLOCKSIZE=64k</a:t>
            </a:r>
          </a:p>
        </p:txBody>
      </p:sp>
    </p:spTree>
    <p:extLst>
      <p:ext uri="{BB962C8B-B14F-4D97-AF65-F5344CB8AC3E}">
        <p14:creationId xmlns:p14="http://schemas.microsoft.com/office/powerpoint/2010/main" val="544150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116</Words>
  <Application>Microsoft Macintosh PowerPoint</Application>
  <PresentationFormat>全屏显示(4:3)</PresentationFormat>
  <Paragraphs>39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Company>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 A</dc:creator>
  <cp:lastModifiedBy>A A</cp:lastModifiedBy>
  <cp:revision>144</cp:revision>
  <dcterms:created xsi:type="dcterms:W3CDTF">2016-08-08T07:36:28Z</dcterms:created>
  <dcterms:modified xsi:type="dcterms:W3CDTF">2016-08-25T10:04:38Z</dcterms:modified>
</cp:coreProperties>
</file>