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12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376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28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301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329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5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151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66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516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339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113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5397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D0DAA-64AE-244C-B5C7-1BFC1A9F7B83}" type="datetimeFigureOut">
              <a:rPr kumimoji="1" lang="zh-CN" altLang="en-US" smtClean="0"/>
              <a:t>16/8/8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046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37"/>
            <a:ext cx="8037951" cy="100121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zh-CN" dirty="0" smtClean="0"/>
              <a:t>Every row have only cell: </a:t>
            </a:r>
            <a:r>
              <a:rPr kumimoji="1" lang="en-US" altLang="zh-CN" dirty="0" err="1" smtClean="0"/>
              <a:t>KeyLength</a:t>
            </a:r>
            <a:r>
              <a:rPr kumimoji="1" lang="en-US" altLang="zh-CN" dirty="0" smtClean="0"/>
              <a:t>=10B, </a:t>
            </a:r>
            <a:r>
              <a:rPr kumimoji="1" lang="en-US" altLang="zh-CN" dirty="0"/>
              <a:t> </a:t>
            </a:r>
            <a:r>
              <a:rPr kumimoji="1" lang="en-US" altLang="zh-CN" dirty="0" err="1" smtClean="0"/>
              <a:t>ValueLength</a:t>
            </a:r>
            <a:r>
              <a:rPr kumimoji="1" lang="en-US" altLang="zh-CN" dirty="0" smtClean="0"/>
              <a:t>=16B/64B/256B/1K</a:t>
            </a:r>
          </a:p>
          <a:p>
            <a:pPr marL="0" indent="0">
              <a:buNone/>
            </a:pPr>
            <a:r>
              <a:rPr lang="en-US" altLang="zh-CN" dirty="0" smtClean="0"/>
              <a:t>BLOCKSIZE=256K/128K/64k/32k/16k/8k</a:t>
            </a:r>
          </a:p>
          <a:p>
            <a:pPr marL="0" indent="0">
              <a:buNone/>
            </a:pPr>
            <a:r>
              <a:rPr kumimoji="1" lang="en-US" altLang="zh-CN" dirty="0" smtClean="0"/>
              <a:t>Data </a:t>
            </a:r>
            <a:r>
              <a:rPr kumimoji="1" lang="en-US" altLang="zh-CN" dirty="0" err="1" smtClean="0"/>
              <a:t>vs</a:t>
            </a:r>
            <a:r>
              <a:rPr kumimoji="1" lang="en-US" altLang="zh-CN" dirty="0" smtClean="0"/>
              <a:t> </a:t>
            </a:r>
            <a:r>
              <a:rPr kumimoji="1" lang="en-US" altLang="zh-CN" dirty="0" err="1" smtClean="0"/>
              <a:t>DataWithOffsetMeta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551994"/>
              </p:ext>
            </p:extLst>
          </p:nvPr>
        </p:nvGraphicFramePr>
        <p:xfrm>
          <a:off x="1388374" y="3271007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RowIndex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262198/277226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262216/271128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262447/265843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263004/263988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131136/138644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131180/135640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131381/133085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131504/132000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65592/69356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65648/67884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65698/66554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65749/66001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32833/34721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32885/34009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32847/33279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33415/33547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16420/17368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16493/17061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16427/16647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17248/17320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8249/8729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8255/8543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8368/8484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8624/8664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>
          <a:xfrm>
            <a:off x="609600" y="2109514"/>
            <a:ext cx="8037951" cy="590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err="1" smtClean="0"/>
              <a:t>DataSize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TotalSize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DataSize+MetaSize</a:t>
            </a:r>
            <a:r>
              <a:rPr lang="en-US" altLang="zh-CN" dirty="0" smtClean="0"/>
              <a:t>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58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225030"/>
              </p:ext>
            </p:extLst>
          </p:nvPr>
        </p:nvGraphicFramePr>
        <p:xfrm>
          <a:off x="457200" y="1205672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NONE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12628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19662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28685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79550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25126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38310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54732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123029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47550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71987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93065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190931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89069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119232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148925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257137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146468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184839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218203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305479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217839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255319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283803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304776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609801"/>
              </p:ext>
            </p:extLst>
          </p:nvPr>
        </p:nvGraphicFramePr>
        <p:xfrm>
          <a:off x="494190" y="3976330"/>
          <a:ext cx="82296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RowIndex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496406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460516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411536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358795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481065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466506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421445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340993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485982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463630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337301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341449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485718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382364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341132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318132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400264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371208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323420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305865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399035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348730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310516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291339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>
          <a:xfrm>
            <a:off x="457200" y="170037"/>
            <a:ext cx="8037951" cy="1001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EncodedSeekPerformanceTest</a:t>
            </a:r>
            <a:r>
              <a:rPr lang="en-US" altLang="zh-CN" dirty="0" smtClean="0"/>
              <a:t> for benchmark, </a:t>
            </a:r>
            <a:r>
              <a:rPr lang="en-US" altLang="zh-CN" dirty="0"/>
              <a:t>Read an </a:t>
            </a:r>
            <a:r>
              <a:rPr lang="en-US" altLang="zh-CN" dirty="0" err="1"/>
              <a:t>HFile</a:t>
            </a:r>
            <a:r>
              <a:rPr lang="en-US" altLang="zh-CN" dirty="0"/>
              <a:t> and do </a:t>
            </a:r>
            <a:r>
              <a:rPr lang="en-US" altLang="zh-CN" dirty="0" smtClean="0"/>
              <a:t>100w </a:t>
            </a:r>
            <a:r>
              <a:rPr lang="en-US" altLang="zh-CN" dirty="0"/>
              <a:t>random seeks</a:t>
            </a:r>
            <a:r>
              <a:rPr lang="en-US" altLang="zh-CN" dirty="0" smtClean="0"/>
              <a:t>.</a:t>
            </a:r>
            <a:r>
              <a:rPr lang="en-US" altLang="zh-CN" dirty="0"/>
              <a:t> Seeks per </a:t>
            </a:r>
            <a:r>
              <a:rPr lang="en-US" altLang="zh-CN" dirty="0" smtClean="0"/>
              <a:t>second in the following table: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3492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218</Words>
  <Application>Microsoft Macintosh PowerPoint</Application>
  <PresentationFormat>全屏显示(4:3)</PresentationFormat>
  <Paragraphs>110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A</dc:creator>
  <cp:lastModifiedBy>A A</cp:lastModifiedBy>
  <cp:revision>19</cp:revision>
  <dcterms:created xsi:type="dcterms:W3CDTF">2016-08-08T07:36:28Z</dcterms:created>
  <dcterms:modified xsi:type="dcterms:W3CDTF">2016-08-08T09:27:31Z</dcterms:modified>
</cp:coreProperties>
</file>