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8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pPr/>
              <a:t>2010-10-20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pPr/>
              <a:t>2010-10-20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pPr/>
              <a:t>2010-10-20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pPr/>
              <a:t>2010-10-20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pPr/>
              <a:t>2010-10-20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pPr/>
              <a:t>2010-10-20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pPr/>
              <a:t>2010-10-20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pPr/>
              <a:t>2010-10-20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pPr/>
              <a:t>2010-10-20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pPr/>
              <a:t>2010-10-20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pPr/>
              <a:t>2010-10-20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0EC24-E1BC-47D4-B952-2D208653B8DB}" type="datetimeFigureOut">
              <a:rPr lang="ko-KR" altLang="en-US" smtClean="0"/>
              <a:pPr/>
              <a:t>2010-10-20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899592" y="726806"/>
            <a:ext cx="144016" cy="7200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1187624" y="726805"/>
            <a:ext cx="144016" cy="7200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899592" y="1268762"/>
            <a:ext cx="144016" cy="25200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1187624" y="1268761"/>
            <a:ext cx="144016" cy="25200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1187624" y="3599041"/>
            <a:ext cx="144016" cy="111423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899592" y="3599040"/>
            <a:ext cx="144016" cy="848937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611560" y="726805"/>
            <a:ext cx="14401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899592" y="1487323"/>
            <a:ext cx="14401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1763688" y="4705449"/>
            <a:ext cx="14401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1763688" y="1268761"/>
            <a:ext cx="144016" cy="25200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1763688" y="726805"/>
            <a:ext cx="144016" cy="7200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1763688" y="3636938"/>
            <a:ext cx="144016" cy="111423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7" name="직선 연결선 26"/>
          <p:cNvCxnSpPr/>
          <p:nvPr/>
        </p:nvCxnSpPr>
        <p:spPr>
          <a:xfrm>
            <a:off x="539552" y="1052736"/>
            <a:ext cx="309634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직사각형 27"/>
          <p:cNvSpPr/>
          <p:nvPr/>
        </p:nvSpPr>
        <p:spPr>
          <a:xfrm>
            <a:off x="2226800" y="607040"/>
            <a:ext cx="172819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 smtClean="0">
                <a:solidFill>
                  <a:schemeClr val="tx1"/>
                </a:solidFill>
              </a:rPr>
              <a:t>1</a:t>
            </a:r>
            <a:r>
              <a:rPr lang="en-US" altLang="ko-KR" sz="1300" baseline="30000" dirty="0" smtClean="0">
                <a:solidFill>
                  <a:schemeClr val="tx1"/>
                </a:solidFill>
              </a:rPr>
              <a:t>st</a:t>
            </a:r>
            <a:r>
              <a:rPr lang="en-US" altLang="ko-KR" sz="1300" dirty="0" smtClean="0">
                <a:solidFill>
                  <a:schemeClr val="tx1"/>
                </a:solidFill>
              </a:rPr>
              <a:t> barrier syncronization</a:t>
            </a:r>
            <a:endParaRPr lang="ko-KR" altLang="en-US" sz="1300" dirty="0">
              <a:solidFill>
                <a:schemeClr val="tx1"/>
              </a:solidFill>
            </a:endParaRPr>
          </a:p>
        </p:txBody>
      </p:sp>
      <p:cxnSp>
        <p:nvCxnSpPr>
          <p:cNvPr id="29" name="직선 연결선 28"/>
          <p:cNvCxnSpPr/>
          <p:nvPr/>
        </p:nvCxnSpPr>
        <p:spPr>
          <a:xfrm>
            <a:off x="539552" y="1798339"/>
            <a:ext cx="309634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/>
          <p:nvPr/>
        </p:nvCxnSpPr>
        <p:spPr>
          <a:xfrm>
            <a:off x="539552" y="4864120"/>
            <a:ext cx="309634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/>
          <p:cNvSpPr/>
          <p:nvPr/>
        </p:nvSpPr>
        <p:spPr>
          <a:xfrm>
            <a:off x="611560" y="726805"/>
            <a:ext cx="144016" cy="7200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611560" y="1268760"/>
            <a:ext cx="144016" cy="25200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611560" y="3626335"/>
            <a:ext cx="144016" cy="100811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7" name="직선 연결선 36"/>
          <p:cNvCxnSpPr/>
          <p:nvPr/>
        </p:nvCxnSpPr>
        <p:spPr>
          <a:xfrm>
            <a:off x="539552" y="3356992"/>
            <a:ext cx="309634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직사각형 37"/>
          <p:cNvSpPr/>
          <p:nvPr/>
        </p:nvSpPr>
        <p:spPr>
          <a:xfrm>
            <a:off x="827584" y="2831752"/>
            <a:ext cx="86409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dirty="0" smtClean="0">
                <a:solidFill>
                  <a:schemeClr val="tx1"/>
                </a:solidFill>
              </a:rPr>
              <a:t>...</a:t>
            </a:r>
            <a:endParaRPr lang="ko-KR" altLang="en-US" sz="4000" dirty="0">
              <a:solidFill>
                <a:schemeClr val="tx1"/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937576" y="682816"/>
            <a:ext cx="14401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4067944" y="566096"/>
            <a:ext cx="172819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1"/>
                </a:solidFill>
              </a:rPr>
              <a:t>A point of printing  “Hello BSP”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2226800" y="1352643"/>
            <a:ext cx="172819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 smtClean="0">
                <a:solidFill>
                  <a:schemeClr val="tx1"/>
                </a:solidFill>
              </a:rPr>
              <a:t>2</a:t>
            </a:r>
            <a:r>
              <a:rPr lang="en-US" altLang="ko-KR" sz="1300" baseline="30000" dirty="0" smtClean="0">
                <a:solidFill>
                  <a:schemeClr val="tx1"/>
                </a:solidFill>
              </a:rPr>
              <a:t>nd</a:t>
            </a:r>
            <a:r>
              <a:rPr lang="en-US" altLang="ko-KR" sz="1300" dirty="0" smtClean="0">
                <a:solidFill>
                  <a:schemeClr val="tx1"/>
                </a:solidFill>
              </a:rPr>
              <a:t> barrier syncronization</a:t>
            </a:r>
            <a:endParaRPr lang="ko-KR" altLang="en-US" sz="1300" dirty="0">
              <a:solidFill>
                <a:schemeClr val="tx1"/>
              </a:solidFill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2226800" y="4422192"/>
            <a:ext cx="172819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tx1"/>
                </a:solidFill>
              </a:rPr>
              <a:t>N</a:t>
            </a:r>
            <a:r>
              <a:rPr lang="en-US" altLang="ko-KR" sz="1300" baseline="30000" dirty="0" smtClean="0">
                <a:solidFill>
                  <a:schemeClr val="tx1"/>
                </a:solidFill>
              </a:rPr>
              <a:t>th</a:t>
            </a:r>
            <a:r>
              <a:rPr lang="en-US" altLang="ko-KR" sz="1300" dirty="0" smtClean="0">
                <a:solidFill>
                  <a:schemeClr val="tx1"/>
                </a:solidFill>
              </a:rPr>
              <a:t> barrier syncronization</a:t>
            </a:r>
            <a:endParaRPr lang="ko-KR" altLang="en-US" sz="1300" dirty="0">
              <a:solidFill>
                <a:schemeClr val="tx1"/>
              </a:solidFill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3851920" y="980728"/>
            <a:ext cx="2304256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1"/>
                </a:solidFill>
              </a:rPr>
              <a:t>N : the number of Tasks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1133032" y="537563"/>
            <a:ext cx="86409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solidFill>
                  <a:schemeClr val="tx1"/>
                </a:solidFill>
              </a:rPr>
              <a:t>...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1129264" y="1138894"/>
            <a:ext cx="86409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solidFill>
                  <a:schemeClr val="tx1"/>
                </a:solidFill>
              </a:rPr>
              <a:t>...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1129264" y="3743056"/>
            <a:ext cx="86409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solidFill>
                  <a:schemeClr val="tx1"/>
                </a:solidFill>
              </a:rPr>
              <a:t>...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892278" y="2000717"/>
            <a:ext cx="144016" cy="43200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1180310" y="2000716"/>
            <a:ext cx="144016" cy="43200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1179365" y="2385263"/>
            <a:ext cx="14401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직사각형 47"/>
          <p:cNvSpPr/>
          <p:nvPr/>
        </p:nvSpPr>
        <p:spPr>
          <a:xfrm>
            <a:off x="1756374" y="2000716"/>
            <a:ext cx="144016" cy="43200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9" name="직선 연결선 48"/>
          <p:cNvCxnSpPr/>
          <p:nvPr/>
        </p:nvCxnSpPr>
        <p:spPr>
          <a:xfrm>
            <a:off x="532238" y="2613162"/>
            <a:ext cx="309634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직사각형 49"/>
          <p:cNvSpPr/>
          <p:nvPr/>
        </p:nvSpPr>
        <p:spPr>
          <a:xfrm>
            <a:off x="604246" y="2000715"/>
            <a:ext cx="144016" cy="43200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직사각형 50"/>
          <p:cNvSpPr/>
          <p:nvPr/>
        </p:nvSpPr>
        <p:spPr>
          <a:xfrm>
            <a:off x="2219486" y="2167466"/>
            <a:ext cx="172819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 smtClean="0">
                <a:solidFill>
                  <a:schemeClr val="tx1"/>
                </a:solidFill>
              </a:rPr>
              <a:t>3</a:t>
            </a:r>
            <a:r>
              <a:rPr lang="en-US" altLang="ko-KR" sz="1300" baseline="30000" dirty="0" smtClean="0">
                <a:solidFill>
                  <a:schemeClr val="tx1"/>
                </a:solidFill>
              </a:rPr>
              <a:t>nd</a:t>
            </a:r>
            <a:r>
              <a:rPr lang="en-US" altLang="ko-KR" sz="1300" dirty="0" smtClean="0">
                <a:solidFill>
                  <a:schemeClr val="tx1"/>
                </a:solidFill>
              </a:rPr>
              <a:t> </a:t>
            </a:r>
            <a:r>
              <a:rPr lang="en-US" altLang="ko-KR" sz="1300" dirty="0" smtClean="0">
                <a:solidFill>
                  <a:schemeClr val="tx1"/>
                </a:solidFill>
              </a:rPr>
              <a:t>barrier syncronization</a:t>
            </a:r>
            <a:endParaRPr lang="ko-KR" altLang="en-US" sz="1300" dirty="0">
              <a:solidFill>
                <a:schemeClr val="tx1"/>
              </a:solidFill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121950" y="1940582"/>
            <a:ext cx="86409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solidFill>
                  <a:schemeClr val="tx1"/>
                </a:solidFill>
              </a:rPr>
              <a:t>...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31</Words>
  <Application>Microsoft Office PowerPoint</Application>
  <PresentationFormat>화면 슬라이드 쇼(4:3)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nhn corp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nhn</dc:creator>
  <cp:lastModifiedBy>nhn</cp:lastModifiedBy>
  <cp:revision>9</cp:revision>
  <dcterms:created xsi:type="dcterms:W3CDTF">2010-10-18T03:37:16Z</dcterms:created>
  <dcterms:modified xsi:type="dcterms:W3CDTF">2010-10-20T02:21:05Z</dcterms:modified>
</cp:coreProperties>
</file>