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EC24-E1BC-47D4-B952-2D208653B8DB}" type="datetimeFigureOut">
              <a:rPr lang="ko-KR" altLang="en-US" smtClean="0"/>
              <a:t>2010-10-18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0C3A-17E6-4697-A2A0-B0A6B7100F0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99592" y="548681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187624" y="548680"/>
            <a:ext cx="144016" cy="8489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899592" y="1916833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187624" y="1916832"/>
            <a:ext cx="144016" cy="100811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87624" y="3789041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99592" y="3789040"/>
            <a:ext cx="144016" cy="8489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11560" y="548680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899592" y="2029784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763688" y="4895449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763688" y="1916832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763688" y="548680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763688" y="3826938"/>
            <a:ext cx="144016" cy="11142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연결선 26"/>
          <p:cNvCxnSpPr/>
          <p:nvPr/>
        </p:nvCxnSpPr>
        <p:spPr>
          <a:xfrm>
            <a:off x="539552" y="1772816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2226800" y="1327120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</a:rPr>
              <a:t>1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st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539552" y="3154616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539552" y="5054120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611560" y="548680"/>
            <a:ext cx="144016" cy="100811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611560" y="1916831"/>
            <a:ext cx="144016" cy="100811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611560" y="3816335"/>
            <a:ext cx="144016" cy="100811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539552" y="3662440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827584" y="3137200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solidFill>
                  <a:schemeClr val="tx1"/>
                </a:solidFill>
              </a:rPr>
              <a:t>...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937576" y="682816"/>
            <a:ext cx="1440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067944" y="566096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A point of printing  “Hello BSP”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26800" y="2708920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 smtClean="0">
                <a:solidFill>
                  <a:schemeClr val="tx1"/>
                </a:solidFill>
              </a:rPr>
              <a:t>2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nd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226800" y="4612192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solidFill>
                  <a:schemeClr val="tx1"/>
                </a:solidFill>
              </a:rPr>
              <a:t>N</a:t>
            </a:r>
            <a:r>
              <a:rPr lang="en-US" altLang="ko-KR" sz="1300" baseline="30000" dirty="0" smtClean="0">
                <a:solidFill>
                  <a:schemeClr val="tx1"/>
                </a:solidFill>
              </a:rPr>
              <a:t>th</a:t>
            </a:r>
            <a:r>
              <a:rPr lang="en-US" altLang="ko-KR" sz="1300" dirty="0" smtClean="0">
                <a:solidFill>
                  <a:schemeClr val="tx1"/>
                </a:solidFill>
              </a:rPr>
              <a:t> barrier syncronization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851920" y="980728"/>
            <a:ext cx="23042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chemeClr val="tx1"/>
                </a:solidFill>
              </a:rPr>
              <a:t>N : the number of Tasks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1133032" y="620688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129264" y="1988840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129264" y="3933056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tx1"/>
                </a:solidFill>
              </a:rPr>
              <a:t>...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</Words>
  <Application>Microsoft Office PowerPoint</Application>
  <PresentationFormat>화면 슬라이드 쇼(4:3)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nhn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nhn</dc:creator>
  <cp:lastModifiedBy>nhn</cp:lastModifiedBy>
  <cp:revision>8</cp:revision>
  <dcterms:created xsi:type="dcterms:W3CDTF">2010-10-18T03:37:16Z</dcterms:created>
  <dcterms:modified xsi:type="dcterms:W3CDTF">2010-10-18T04:14:35Z</dcterms:modified>
</cp:coreProperties>
</file>